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22" r:id="rId2"/>
    <p:sldId id="436" r:id="rId3"/>
    <p:sldId id="494" r:id="rId4"/>
    <p:sldId id="567" r:id="rId5"/>
    <p:sldId id="568" r:id="rId6"/>
    <p:sldId id="569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9" r:id="rId16"/>
    <p:sldId id="578" r:id="rId17"/>
    <p:sldId id="580" r:id="rId18"/>
    <p:sldId id="581" r:id="rId19"/>
    <p:sldId id="582" r:id="rId20"/>
    <p:sldId id="583" r:id="rId21"/>
    <p:sldId id="586" r:id="rId22"/>
    <p:sldId id="261" r:id="rId23"/>
    <p:sldId id="263" r:id="rId24"/>
    <p:sldId id="584" r:id="rId25"/>
    <p:sldId id="585" r:id="rId26"/>
    <p:sldId id="587" r:id="rId27"/>
    <p:sldId id="588" r:id="rId28"/>
    <p:sldId id="589" r:id="rId29"/>
    <p:sldId id="590" r:id="rId30"/>
    <p:sldId id="592" r:id="rId31"/>
    <p:sldId id="593" r:id="rId32"/>
    <p:sldId id="591" r:id="rId33"/>
    <p:sldId id="594" r:id="rId34"/>
    <p:sldId id="595" r:id="rId35"/>
    <p:sldId id="596" r:id="rId36"/>
    <p:sldId id="597" r:id="rId37"/>
    <p:sldId id="598" r:id="rId38"/>
    <p:sldId id="599" r:id="rId39"/>
    <p:sldId id="600" r:id="rId40"/>
    <p:sldId id="601" r:id="rId41"/>
    <p:sldId id="602" r:id="rId42"/>
    <p:sldId id="604" r:id="rId43"/>
    <p:sldId id="603" r:id="rId44"/>
    <p:sldId id="653" r:id="rId45"/>
    <p:sldId id="605" r:id="rId46"/>
    <p:sldId id="606" r:id="rId47"/>
    <p:sldId id="607" r:id="rId48"/>
    <p:sldId id="608" r:id="rId49"/>
    <p:sldId id="262" r:id="rId50"/>
    <p:sldId id="609" r:id="rId51"/>
    <p:sldId id="611" r:id="rId52"/>
    <p:sldId id="612" r:id="rId53"/>
    <p:sldId id="613" r:id="rId54"/>
    <p:sldId id="614" r:id="rId55"/>
    <p:sldId id="615" r:id="rId56"/>
    <p:sldId id="617" r:id="rId57"/>
    <p:sldId id="618" r:id="rId58"/>
    <p:sldId id="616" r:id="rId59"/>
    <p:sldId id="619" r:id="rId60"/>
    <p:sldId id="620" r:id="rId61"/>
    <p:sldId id="622" r:id="rId62"/>
    <p:sldId id="621" r:id="rId63"/>
    <p:sldId id="623" r:id="rId64"/>
    <p:sldId id="624" r:id="rId65"/>
    <p:sldId id="625" r:id="rId66"/>
    <p:sldId id="626" r:id="rId67"/>
    <p:sldId id="627" r:id="rId68"/>
    <p:sldId id="628" r:id="rId69"/>
    <p:sldId id="629" r:id="rId70"/>
    <p:sldId id="630" r:id="rId71"/>
    <p:sldId id="631" r:id="rId72"/>
    <p:sldId id="632" r:id="rId73"/>
    <p:sldId id="633" r:id="rId74"/>
    <p:sldId id="634" r:id="rId75"/>
    <p:sldId id="635" r:id="rId76"/>
    <p:sldId id="637" r:id="rId77"/>
    <p:sldId id="636" r:id="rId78"/>
    <p:sldId id="638" r:id="rId79"/>
    <p:sldId id="639" r:id="rId80"/>
    <p:sldId id="642" r:id="rId81"/>
    <p:sldId id="643" r:id="rId82"/>
    <p:sldId id="644" r:id="rId83"/>
    <p:sldId id="645" r:id="rId84"/>
    <p:sldId id="646" r:id="rId85"/>
    <p:sldId id="647" r:id="rId86"/>
    <p:sldId id="648" r:id="rId87"/>
    <p:sldId id="649" r:id="rId88"/>
    <p:sldId id="650" r:id="rId89"/>
    <p:sldId id="651" r:id="rId90"/>
    <p:sldId id="652" r:id="rId91"/>
    <p:sldId id="654" r:id="rId92"/>
  </p:sldIdLst>
  <p:sldSz cx="9144000" cy="6858000" type="screen4x3"/>
  <p:notesSz cx="6858000" cy="9144000"/>
  <p:custDataLst>
    <p:tags r:id="rId9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54" d="100"/>
          <a:sy n="54" d="100"/>
        </p:scale>
        <p:origin x="119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EB25B8-0E92-4D7A-BF76-26C15EA288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79842-C4FC-4DD6-B9DE-15E94781D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FC6DA2-C28F-4C5B-BB5D-F0A4E7507E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66736-1B30-429A-B5A6-D674D8C12F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1:22:56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26">
    <iact:property name="dataType"/>
    <iact:actionData xml:id="d0">
      <inkml:trace xmlns:inkml="http://www.w3.org/2003/InkML" xml:id="stk0" contextRef="#ctx0" brushRef="#br0">4163 12012 0,'18'0'62,"-1"17"-49,18 1-9,1 0 4,-19-18-5,142 70 23,53-52 11,-159-18-9,70 17 21,-88-17-33,-17 0 39</inkml:trace>
    </iact:actionData>
  </iact:action>
  <iact:action type="add" startTime="42604">
    <iact:property name="dataType"/>
    <iact:actionData xml:id="d1">
      <inkml:trace xmlns:inkml="http://www.w3.org/2003/InkML" xml:id="stk1" contextRef="#ctx0" brushRef="#br0">6562 11676 0,'17'0'31,"19"0"-25,34 0 4,-34 18-3,34 17 1,-17-17-4,88 35 26,-106-35 0,142 35 3,-124-53 16,-53 17 2,0 1-48,-53 17 13,35-17 2,-52-1-2,52 1 0,-35 0-2,35-1 2,1-17 72</inkml:trace>
    </iact:actionData>
  </iact:action>
  <iact:action type="add" startTime="43458">
    <iact:property name="dataType"/>
    <iact:actionData xml:id="d2">
      <inkml:trace xmlns:inkml="http://www.w3.org/2003/InkML" xml:id="stk2" contextRef="#ctx0" brushRef="#br0">8220 12047 0,'0'0'3,"0"70"-2,0 19 6,0-19-3,0 1 20,18 105 9,35-88 0,335-546 18,-71 158-34,-141 141 4,-140 106-11,-19 53 8,-17 35 77</inkml:trace>
    </iact:actionData>
  </iact:action>
  <iact:action type="add" startTime="44278">
    <iact:property name="dataType"/>
    <iact:actionData xml:id="d3">
      <inkml:trace xmlns:inkml="http://www.w3.org/2003/InkML" xml:id="stk3" contextRef="#ctx0" brushRef="#br0">8555 15680 0,'0'0'4,"35"124"14,-17-36-16,17 18 4,-17 17 1,0-17-2,35-18 3,-1-35 3,-34-17-6,17-1 3,-35-18-3,18-17 1,0 0 27,87-52 4,142-389-33,-194 335 22,36-124 23,-54 125-32</inkml:trace>
    </iact:actionData>
  </iact:action>
  <iact:action type="add" startTime="45110">
    <iact:property name="dataType"/>
    <iact:actionData xml:id="d4">
      <inkml:trace xmlns:inkml="http://www.w3.org/2003/InkML" xml:id="stk4" contextRef="#ctx0" brushRef="#br0">4322 16104 0,'0'35'8,"35"71"0,-35-71 1,70 247 21,-34-229 6,-19-53-8,19 0 21,1004-864-32,-810 723-1,-177 106 1,-53 17 0</inkml:trace>
    </iact:actionData>
  </iact:action>
  <iact:action type="add" startTime="46463">
    <iact:property name="dataType"/>
    <iact:actionData xml:id="d5">
      <inkml:trace xmlns:inkml="http://www.w3.org/2003/InkML" xml:id="stk5" contextRef="#ctx0" brushRef="#br0">5662 12241 0,'0'0'3,"88"-18"11,18 1-9,-35-19 3,-1 36 2,-17 0-4,18 0-1,17 0 5,18 0-2,-88 0 0,228 18 16,1 70 9,-176-35 0,70 35 15,-35 71-31,-35-18 3,-54-53-7,1 36 4,-1 35-1,-17-18 1,0-18 0,0-88-15,0 54 12,0-36 3,0 52 0,0-52-1,-70 88 1,-36-35-1,-35 35 1,53-88 0,-36 18 0,-52-1 3,17-17-7,89-35-11,-1 17 12,0-17 5,1-1-17,-71 1 12,70-18 2,-35 0 1,18 0-2,-18 0 3,-70-18-1,123-17-1,35 18 2,-17-19-3,0-17 5,-18-35-7,35 53 6,1-18-4,-1 0 3,18 35-1,0 1-2,-18 17 10</inkml:trace>
    </iact:actionData>
  </iact:action>
  <iact:action type="add" startTime="47570">
    <iact:property name="dataType"/>
    <iact:actionData xml:id="d6">
      <inkml:trace xmlns:inkml="http://www.w3.org/2003/InkML" xml:id="stk6" contextRef="#ctx0" brushRef="#br0">5151 13687 0,'-18'0'41,"-17"71"-37,-36-1 9,-52 36 5,-36 106 1,141-177-5,1-17 1,34-54 97,1-16-108,35 16 3,-35-17 3</inkml:trace>
    </iact:actionData>
  </iact:action>
  <iact:action type="add" startTime="47914">
    <iact:property name="dataType"/>
    <iact:actionData xml:id="d7">
      <inkml:trace xmlns:inkml="http://www.w3.org/2003/InkML" xml:id="stk7" contextRef="#ctx0" brushRef="#br0">4921 13881 0,'18'-17'25,"17"17"-17,36 0 7,70 53 2,-53 35 1,-35-53-3,-35-17 1,-1-18 1</inkml:trace>
    </iact:actionData>
  </iact:action>
  <iact:action type="add" startTime="57181">
    <iact:property name="dataType"/>
    <iact:actionData xml:id="d8">
      <inkml:trace xmlns:inkml="http://www.w3.org/2003/InkML" xml:id="stk8" contextRef="#ctx0" brushRef="#br0">3440 7373 0,'17'0'117,"19"0"-110,-1 0 2,18 0-2,-18 0 0,53 0 3,0 0-5,18 0 6,-17 0-5,-1 35 2,-71-35-4,72 0 24,105 0-25,17 0 29,19 0 1,281-18 19,-405 18-39,17 0 3,71 0 1,18 0-1,-88 0 2,158 0-1,-71 0-2,54 0 3,53 0-2,-71 0 1,-1 0-1,90 0 1,-213 0-15,106 0 12,18 0 3,-35 0 0,88-17 0,-124 17-1,71 0 1,18 0-1,-106 0 4,-36 0-6,36 0 3,-53 17-1,105-17 0,-34 0 1,-71 0 3,-1 0-5,-16 0 0,16 0 2,1 0-1,0 0 1,-53 0 1</inkml:trace>
    </iact:actionData>
  </iact:action>
  <iact:action type="add" startTime="59469">
    <iact:property name="dataType"/>
    <iact:actionData xml:id="d9">
      <inkml:trace xmlns:inkml="http://www.w3.org/2003/InkML" xml:id="stk9" contextRef="#ctx0" brushRef="#br0">6244 8943 0,'-35'0'91,"-18"0"-84,18 0 2,0 17-1,-18-17-1,35 18 0,0-18-1,1 0 2,-1 17 7,0-17-1,1 18 8,-1 0 28,-70 17-35,70-35-12,1 0 13,-1 18 4,0-18-6,1 17 11,-1-17 15,18 18-24,18 0 198,17-18-204,18 0 0,-18 17 6,53 19-13,1-19 13,-36 1 3,-36-18-5,1 0 5,17 17-7,-17-17 7,-1 18 35,1-18-30,-18-18 130,0 1-135,0-36-15,0 35 8,0-105 8,0 87-3,0 19-4,-18 17 312</inkml:trace>
    </iact:actionData>
  </iact:action>
  <iact:action type="add" startTime="62214">
    <iact:property name="dataType"/>
    <iact:actionData xml:id="d10">
      <inkml:trace xmlns:inkml="http://www.w3.org/2003/InkML" xml:id="stk10" contextRef="#ctx0" brushRef="#br0">4622 9066 0,'17'0'79,"1"0"-71,123 0 4,-35-18-5,-18 18 5,565-35 22,-265 35 15,-300-18-32,-35 18 1,-18-17-5,18 17 4,0 0 0,-18 0-1,36 0 1,-18 0 0,35 0 0,-18 0 0,19 0-1,-1 0 1,-35 0 0,-36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1:25:03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45">
    <iact:property name="dataType"/>
    <iact:actionData xml:id="d0">
      <inkml:trace xmlns:inkml="http://www.w3.org/2003/InkML" xml:id="stk0" contextRef="#ctx0" brushRef="#br0">2928 3669 0,'18'0'83,"-1"0"-70,1 35-6,0-17 9,-1 17-10,1-17 5,0-1-6,-1 1 6,-17-1-3,18 19 14,17 17 11,-17 0 17,17-36-48,0-17 46,18-106-31,-17 53 0,16-35-15,-16 0 14,-1 53 0</inkml:trace>
    </iact:actionData>
  </iact:action>
  <iact:action type="add" startTime="10995">
    <iact:property name="dataType"/>
    <iact:actionData xml:id="d1">
      <inkml:trace xmlns:inkml="http://www.w3.org/2003/InkML" xml:id="stk1" contextRef="#ctx0" brushRef="#br0">6721 3845 0,'17'0'38,"1"53"-33,35-18 5,-36 36-2,1-36 1,0 18-2,-1-35-3,1-1 7,0 1 17,-1 17-24,1-17 31,0 0-5,-1-1 17,1-17-28,-1 0-4,36-17 1,-35-36-12,0 17 9,-1-34 5,19 17-1,-19 18-2,-17 17 1,18 0 1,-18 1 0,18-1 0,-18 0-2,0 1 220,17-1-217,-17 0-5,18 18 22,-18-17-18</inkml:trace>
    </iact:actionData>
  </iact:action>
  <iact:action type="add" startTime="12744">
    <iact:property name="dataType"/>
    <iact:actionData xml:id="d2">
      <inkml:trace xmlns:inkml="http://www.w3.org/2003/InkML" xml:id="stk2" contextRef="#ctx0" brushRef="#br0">6879 7461 0,'18'18'19,"0"17"-14,-1 35 7,36 1-7,-35 0 7,-1-1-3,1-35 10,106 195 13,-89-142-30,-17-88 61,-1-18-45,18-52-15,-35 34 10,53-105 4,0 0-1,18 0 1,-54 106 0,1 35 0</inkml:trace>
    </iact:actionData>
  </iact:action>
  <iact:action type="add" startTime="14313">
    <iact:property name="dataType"/>
    <iact:actionData xml:id="d3">
      <inkml:trace xmlns:inkml="http://www.w3.org/2003/InkML" xml:id="stk3" contextRef="#ctx0" brushRef="#br0">2928 7637 0,'0'18'46,"35"35"-35,18-35-5,-35 34 3,0-34-6,-1 0 10,1 17 12,17 0-21,-17-17 28,-18 0 2,17-18 14,1 0-30,17-53-1,36-18-4,-36 1 3,71-72 1,-53 125-14,-18-71 11,1 52 2</inkml:trace>
    </iact:actionData>
  </iact:action>
  <iact:action type="add" startTime="24763">
    <iact:property name="dataType"/>
    <iact:actionData xml:id="d4">
      <inkml:trace xmlns:inkml="http://www.w3.org/2003/InkML" xml:id="stk4" contextRef="#ctx0" brushRef="#br0">2470 7920 0,'0'0'3,"0"17"80,0 1-69,0-1-6,17 19 42,1 193-33,-18-176-2,17 0 3,-17-18-2,0 18-14,0 0 15,0-18-1,0 53-1,0-35 3,0-17-2,0-1 1,0-17 0,0 17 0,0-18-2,0 1 3</inkml:trace>
    </iact:actionData>
  </iact:action>
  <iact:action type="add" startTime="25702">
    <iact:property name="dataType"/>
    <iact:actionData xml:id="d5">
      <inkml:trace xmlns:inkml="http://www.w3.org/2003/InkML" xml:id="stk5" contextRef="#ctx0" brushRef="#br0">1887 9101 0,'18'0'41,"53"0"-33,-1 0 1,-35 0-3,54 0 4,34 0-4,1 0 18,211 0 8,-159 36 19,-158-36-36,-18 17 29,0 1 58</inkml:trace>
    </iact:actionData>
  </iact:action>
  <iact:action type="add" startTime="28042">
    <iact:property name="dataType"/>
    <iact:actionData xml:id="d6">
      <inkml:trace xmlns:inkml="http://www.w3.org/2003/InkML" xml:id="stk6" contextRef="#ctx0" brushRef="#br0">6156 8166 0,'18'0'19,"-1"0"-13,1 0 1,17 0 1,36 0-4,-1 0 7,1 0-2,-36 0-3,1 0 2,16 36 18,1-19-21,0 19 27,-17-1 0,-19-17 15,1 70-30,-18-35-2,-35 53 2,-36-1 0,-35 19-1,-105-36 1,69-35 0,125-35-1,-1-18 1,18 17 0,35 1 45,-17-18-54,17 17 6,-17-17 1,53 0 2,70 18 0,17-18 0,-122 18-15,-19-18 14,1 0 1,0 0 5</inkml:trace>
    </iact:actionData>
  </iact:action>
  <iact:action type="add" startTime="29228">
    <iact:property name="dataType"/>
    <iact:actionData xml:id="d7">
      <inkml:trace xmlns:inkml="http://www.w3.org/2003/InkML" xml:id="stk7" contextRef="#ctx0" brushRef="#br0">5997 9278 0,'18'0'50,"0"0"-47,17 0 9,36 0-5,-19 0-2,54 0 17,53 0 12,335 0-32,-406 17 47</inkml:trace>
    </iact:actionData>
  </iact:action>
  <iact:action type="add" startTime="31377">
    <iact:property name="dataType"/>
    <iact:actionData xml:id="d8">
      <inkml:trace xmlns:inkml="http://www.w3.org/2003/InkML" xml:id="stk8" contextRef="#ctx0" brushRef="#br0">6315 1552 0,'18'0'5,"-1"0"2,1 0 3,17 0-6,18 0 6,-35 0-4,35 0 5,-36 0-6,1 18 6,-1-1-7,1-17 21,-18 18 8,0 0 18,0 88-34,-35-36-14,0-52 9,17-1 4,-17 1 2,-18 17 0,35-35-3,0 0 2,1 0 1,-18 0-2,-18 0 4,17 0-5,19 0 0,-19 0 1,19 0 0,-1 0 2,36 0 58,105 0-59,-52 0-10,35 0 10,-53 18 1,-36 0-1,18-18 2,-17 17-4,-18 1 2,18-18-2,-18 17 15,17 1-11,-17 0 12,18-1-28,-18 1 28,0 0-14,18-18-14,-18 17 11,0 1 2,0 0 0,0-1 2,-18 1-1,-35-1-2,35-17 4,1 0-18,-18 36 12,-18-36 4,17 17 1,19-17-3,-1 18 2,0-18 16,1 0-23,17 18-3,-18-18 10,-17 17 0,17 1 0,-17-18 1,17 0-3,18 18 1,-17-18 4</inkml:trace>
    </iact:actionData>
  </iact:action>
  <iact:action type="add" startTime="32981">
    <iact:property name="dataType"/>
    <iact:actionData xml:id="d9">
      <inkml:trace xmlns:inkml="http://www.w3.org/2003/InkML" xml:id="stk9" contextRef="#ctx0" brushRef="#br0">6015 2522 0,'18'0'22,"17"0"-13,106 0 11,106 0 13,-124 0 19,-70 0-4,18 0-28,-36 0-7,36 0 2,-54 0 38,1 0-39,0 0 3,-1 0 16,1 0 0,0 0-29,-1 0 27</inkml:trace>
    </iact:actionData>
  </iact:action>
  <iact:action type="add" startTime="35063">
    <iact:property name="dataType"/>
    <iact:actionData xml:id="d10">
      <inkml:trace xmlns:inkml="http://www.w3.org/2003/InkML" xml:id="stk10" contextRef="#ctx0" brushRef="#br0">2452 1411 0,'-18'35'45,"1"18"-42,-1-17 6,-35 16-2,35-16 3,1-19-7,-1 1 7,0 0-1,1-1-3,-1 36 12,1-35 13,17-1 61,17-17-85,18 18 8,18-18-12,-17 0 11,70 0 3,-1 0-1,19 0 1,-71 0-1,-18 0 1,-17 0 0,-1 0 35,1 0-36</inkml:trace>
    </iact:actionData>
  </iact:action>
  <iact:action type="add" startTime="35926">
    <iact:property name="dataType"/>
    <iact:actionData xml:id="d11">
      <inkml:trace xmlns:inkml="http://www.w3.org/2003/InkML" xml:id="stk11" contextRef="#ctx0" brushRef="#br0">2664 1499 0,'0'18'40,"0"17"-29,-36 18-5,36 0 3,-17 0-2,17 0 13,-18 35-16,18 0 26,0-17 21,0-54-35,0 1 76</inkml:trace>
    </iact:actionData>
  </iact:action>
  <iact:action type="add" startTime="36698">
    <iact:property name="dataType"/>
    <iact:actionData xml:id="d12">
      <inkml:trace xmlns:inkml="http://www.w3.org/2003/InkML" xml:id="stk12" contextRef="#ctx0" brushRef="#br0">2099 2364 0,'18'0'29,"17"0"-23,18 0 1,-35 0 0,17 0 0,18 0 1,88 0 9,71 0-2,-1 0 33,-193 0-3,0 0-16</inkml:trace>
    </iact:actionData>
  </iact:action>
  <iact:action type="add" startTime="41955">
    <iact:property name="dataType"/>
    <iact:actionData xml:id="d13">
      <inkml:trace xmlns:inkml="http://www.w3.org/2003/InkML" xml:id="stk13" contextRef="#ctx0" brushRef="#br0">11183 2787 0,'18'0'39,"0"35"-20,-1-17-16,1-1 12,-18 1-10,18 0-1,-1 35 20,1-53 7,-1 0 13,1 0 28,17-18-56,-17 0-13,0-35 12,52-17 1,-17-1 0,-18 54 1,-35-1-1,0 0 1</inkml:trace>
    </iact:actionData>
  </iact:action>
  <iact:action type="add" startTime="50360">
    <iact:property name="dataType"/>
    <iact:actionData xml:id="d14">
      <inkml:trace xmlns:inkml="http://www.w3.org/2003/InkML" xml:id="stk14" contextRef="#ctx0" brushRef="#br0">10725 1517 0,'0'35'92,"0"36"-76,0-54-6,-36 19-7,36 17 7,0-18-3,-17 0 3,17-17-4,-18-1 5,18 19-6,-17-19 22,-1 19-24,18-19 28,35-17 52,18 18-68,0 17 2,-18-35-1,-17 0-10,0 18 5,-1-18 7,-17 17-1,18-17-15,0 18 15,-18 0 0,0-1-1,0 1 1,0 0-4,0-1 3,0 1 1,0 17 0,-18 0-1,-17-17 1,17 0 0,-17-1 0,-36-17-1,18 0 0,36 0 3,-1 0-2,-17 0 2,17 0-5,0 0 3,1 0-2,-1 0 3,0 0 14,18-17-28</inkml:trace>
    </iact:actionData>
  </iact:action>
  <iact:action type="add" startTime="51633">
    <iact:property name="dataType"/>
    <iact:actionData xml:id="d15">
      <inkml:trace xmlns:inkml="http://www.w3.org/2003/InkML" xml:id="stk15" contextRef="#ctx0" brushRef="#br0">10689 1658 0,'0'0'5,"18"-18"10,17 1 4,-17 17 32,106-18-45,-107 18 5,1 0 7,-1 0-3,1 0 17,0 0 4,-1 0-22,1 0 3,0 0-12,-1 0 23</inkml:trace>
    </iact:actionData>
  </iact:action>
  <iact:action type="add" startTime="52752">
    <iact:property name="dataType"/>
    <iact:actionData xml:id="d16">
      <inkml:trace xmlns:inkml="http://www.w3.org/2003/InkML" xml:id="stk16" contextRef="#ctx0" brushRef="#br0">10354 2469 0,'0'-17'16,"18"17"-6,35 0-4,-18 0-2,0 0 6,-17 0-3,17 0 2,-17 0-1,35 0 12,-18 0 11,106 0 18,-52 0-32,-72 0 0,18 0-1,1 0 1,-19 0-1,19 0 3,-36 17-3,17-17 19</inkml:trace>
    </iact:actionData>
  </iact:action>
  <iact:action type="add" startTime="54395">
    <iact:property name="dataType"/>
    <iact:actionData xml:id="d17">
      <inkml:trace xmlns:inkml="http://www.w3.org/2003/InkML" xml:id="stk17" contextRef="#ctx0" brushRef="#br0">11060 7091 0,'18'0'24,"17"35"-9,-18-18-4,1 54-8,0-36 8,-1 18-4,36 35 17,0 106 12,18 0-5,-54-194 18,177-335-33,-70 88 2,-18 71-2,-89 158 0</inkml:trace>
    </iact:actionData>
  </iact:action>
  <iact:action type="add" startTime="60610">
    <iact:property name="dataType"/>
    <iact:actionData xml:id="d18">
      <inkml:trace xmlns:inkml="http://www.w3.org/2003/InkML" xml:id="stk18" contextRef="#ctx0" brushRef="#br0">11007 7884 0,'0'18'23,"-18"0"-19,1-1 4,-1 18 3,0-17-3,1 0 0,17-1 0,-18 1 18,1 35 7,-1 35-27,0-53 20,1 36 25,-19 141-35,19-195 0,17 36 1,0-18 0,0 1-1,0-19 2,0 1-1,17 0 1,-17-1-4,18-17 2,0 18 1,-18 0 0,17-18-15,19 17 12,-19-17 3,18 18 0,-17-18 0,17 0-1,18 0 2,-53-18-17,18 1 13,17-1 3,-17-17 0,-1-1-1,1 1 1,0-18 0,-18 36 1,17-1-1,-17-17-1,0 17-10,0 0 9,0 1-2,-17-1 2,-1 0 1,0 1 1,1 17 0,-18-18 2,17 18 12,0 0-15,-17-17 1,0-1 0,17 18-15,0 0 34,1 0-3,17-18-14,-18 18 8,1 0 5,-1 0-1,0 0-16</inkml:trace>
    </iact:actionData>
  </iact:action>
  <iact:action type="add" startTime="62297">
    <iact:property name="dataType"/>
    <iact:actionData xml:id="d19">
      <inkml:trace xmlns:inkml="http://www.w3.org/2003/InkML" xml:id="stk19" contextRef="#ctx0" brushRef="#br0">10531 8872 0,'17'0'25,"19"0"-21,-1 0 8,18 0-6,-18 0 2,0 0-2,-17 0 5,17 0 15,71 18-22,0-1 29,-88 1 1,52-18 11,18 18-27,-35-18-3,-17 0 1,-19 17 2,18-17-2,1 18 4,-19-18-4,1 0 15,0 0-15</inkml:trace>
    </iact:actionData>
  </iact:action>
  <iact:action type="add" startTime="66450">
    <iact:property name="dataType"/>
    <iact:actionData xml:id="d20">
      <inkml:trace xmlns:inkml="http://www.w3.org/2003/InkML" xml:id="stk20" contextRef="#ctx0" brushRef="#br0">14799 4110 0,'18'0'38,"17"35"-32,-17-17 6,17 17-4,1-17-1,-19 34 0,1-34 21,17 17 5,0-17-2,-17 0 18,-18-1-32,18 1 0,-1 0-1,19-18 7,-19-18-11,36-35 3,18-53 2,-18 0 0,0 18 0,-18 0 0,-35 70-2,17 18 21</inkml:trace>
    </iact:actionData>
  </iact:action>
  <iact:action type="add" startTime="69083">
    <iact:property name="dataType"/>
    <iact:actionData xml:id="d21">
      <inkml:trace xmlns:inkml="http://www.w3.org/2003/InkML" xml:id="stk21" contextRef="#ctx0" brushRef="#br0">19580 2804 0,'0'18'45,"17"17"-36,1 1 9,0-19-15,-18 1 7,17 0-5,1-1 3,17 18 14,-17-17 8,17 53 2,-17-54 18,-1 1-34,1 0 3,0-18 63,-1-18-79,36-35 15,53-70-4,-53 34 2,18 19 1,-36 17-1,-18 53 1</inkml:trace>
    </iact:actionData>
  </iact:action>
  <iact:action type="add" startTime="73556">
    <iact:property name="dataType"/>
    <iact:actionData xml:id="d22">
      <inkml:trace xmlns:inkml="http://www.w3.org/2003/InkML" xml:id="stk22" contextRef="#ctx0" brushRef="#br0">18751 1587 0,'17'0'42,"36"-17"-36,-17 17 3,-19-18-2,18 18 3,1-17-2,-19 17-1,1 0 1,0 0 15,-1 0 10,36 0 1,-18 0 15,1 17-32,-36 1 44,0 52-41,-18 1-19,0 70 20,-17-106-7,-18 106 3,53-105-16,-17-19 13,17 1 81,0 0-26</inkml:trace>
    </iact:actionData>
  </iact:action>
  <iact:action type="add" startTime="74561">
    <iact:property name="dataType"/>
    <iact:actionData xml:id="d23">
      <inkml:trace xmlns:inkml="http://www.w3.org/2003/InkML" xml:id="stk23" contextRef="#ctx0" brushRef="#br0">18486 2416 0,'18'0'18,"35"-17"-7,-18 17-6,-17-18 15,105 18-16,124 0 29,-194 0 14,106 0-29,-142 0-1,1 0 17,0 0-32,-1 0 26,1 0-11,0 0-1,-1 0 8,1 0 2,-1 0 10</inkml:trace>
    </iact:actionData>
  </iact:action>
  <iact:action type="add" startTime="78121">
    <iact:property name="dataType"/>
    <iact:actionData xml:id="d24">
      <inkml:trace xmlns:inkml="http://www.w3.org/2003/InkML" xml:id="stk24" contextRef="#ctx0" brushRef="#br0">14112 3034 0,'0'0'1,"-18"0"13,0 0-9,-17 0 2,17 0 2,1 17-2,-1 1 4,18 0-3,-18 17 1,18-17-6,-17-18 5,17 17 2,0 1 21,53 52-1,35 54 3,-53-89 15,53 89-33,-88-107 19,0 1-18,0 0-11,0-1 8,0 1 0,0-1 7,0 1-4,0 0-13,-35-1 13,-18 1 0,18 0 4,17-18-7,1 0 2,-1 0 4,0 0-18,-17 0 12,17 0 6,-17 0-4,35-18 1,-18 0 0,1-35 1,-18 1 0,35 16 0,0 19-1,17-19 1,1 19 0,35-54-1,-18 36 3,53-18-4,-17 35 2,-54 1 0,1-19 2,0-16-5,-1 16 4,-17 1-3,0 0 2,18-1 0,-18 19 0</inkml:trace>
    </iact:actionData>
  </iact:action>
  <iact:action type="add" startTime="79552">
    <iact:property name="dataType"/>
    <iact:actionData xml:id="d25">
      <inkml:trace xmlns:inkml="http://www.w3.org/2003/InkML" xml:id="stk25" contextRef="#ctx0" brushRef="#br0">13635 4127 0,'18'0'14,"0"0"-4,-1 0-1,18-17 0,-17 17 6,17 0-12,1 0 23,105 0-24,176 0 28,-123-18 21,-176 18-35,0 0 1,-1 0-1</inkml:trace>
    </iact:actionData>
  </iact:action>
  <iact:action type="add" startTime="83360">
    <iact:property name="dataType"/>
    <iact:actionData xml:id="d26">
      <inkml:trace xmlns:inkml="http://www.w3.org/2003/InkML" xml:id="stk26" contextRef="#ctx0" brushRef="#br0">19703 7320 0,'35'35'54,"-17"36"-47,0-18 2,35 35-5,-36-35 5,19-18-1,-1 36 10,0-36 16,-17-35 17,-1 0-18,54-88-20,0-53 7,-19 17-18,19 36 15,-53 53 0,-18 17-4,0 0 4</inkml:trace>
    </iact:actionData>
  </iact:action>
  <iact:action type="add" startTime="88291">
    <iact:property name="dataType"/>
    <iact:actionData xml:id="d27">
      <inkml:trace xmlns:inkml="http://www.w3.org/2003/InkML" xml:id="stk27" contextRef="#ctx0" brushRef="#br0">20462 5891 0,'0'0'2,"0"-17"10,0-1-5,0 0 2,0 1 6,0-1 1,0 0-8,-18 18 0,18-17 12,-18 17 13,18-18 16,-35 18-33,0 0 2,-36 35-14,36-17 10,17 0 5,-17 17-2,17-17-2,1 17 4,-1-18-4,1 19-2,-1-1 3,18 0 1,0 1 0,0-1 0,0-18 0,0 1-1,0 0 0,0-1 4,18 1-5,-1-18 1,1 18 0,-1-18 3,19 0-3,-1 0-1,18 0 2,-35-18 0,17-35 0,0 18 0,-17 17-1,-18-17 0,0 17 1,17 1 0,1-19-1,-18 1 2,18 0-2,-18 17 3,17 1-5,-17 34 112,0 1-119,0 35 11,0 0-14,0 0 9,0 52 4,0-34 3,0-1-18,0-34 13,0-19-2,0 1 2,0 0 3,0-1-1,0 1 0,0 0 13,0-1 85,0 1-94,0 35-16,0-36 22,0 1 13</inkml:trace>
    </iact:actionData>
  </iact:action>
  <iact:action type="add" startTime="90072">
    <iact:property name="dataType"/>
    <iact:actionData xml:id="d28">
      <inkml:trace xmlns:inkml="http://www.w3.org/2003/InkML" xml:id="stk28" contextRef="#ctx0" brushRef="#br0">19950 6685 0,'18'0'63,"105"0"-45,-52 0-14,-1 0 4,72 0 16,16 18 10,-122-18 0,16 0 16,-34 0-35,53 0-12,-36 0 10,18 0 2,-18 0 2</inkml:trace>
    </iact:actionData>
  </iact:action>
  <iact:action type="add" startTime="103786">
    <iact:property name="dataType"/>
    <iact:actionData xml:id="d29">
      <inkml:trace xmlns:inkml="http://www.w3.org/2003/InkML" xml:id="stk29" contextRef="#ctx0" brushRef="#br0">16634 17303 0,'0'0'2,"18"0"16,-1 18-10,-17-1 2,53 36 14,53 124 8,0 52 2,-18-88 17,-70-123-37,-1-18 20,1 0-18,52 0 1,89-106-15,123 0 14,-87 0 1,16 18 0,-123 53-2,89-89 1,-1 1 0,1-1 1,-19 36 2,-34 18-5</inkml:trace>
    </iact:actionData>
  </iact:action>
  <iact:action type="add" startTime="108151">
    <iact:property name="dataType"/>
    <iact:actionData xml:id="d30">
      <inkml:trace xmlns:inkml="http://www.w3.org/2003/InkML" xml:id="stk30" contextRef="#ctx0" brushRef="#br0">12365 10371 0,'-17'0'8,"-1"0"25,18 18-26,-18 0 10,1-1-12,-19 18 21,-17 18 6,36-35-19,17 0 6,-18-1 29,1 89-31,-1-71-1,18 1 0,0-19 1,0 19 0,0-1 1,18 0-3,-1 0 2,1-17 0,-1 0-16,-17-1 15,36 1 1,-1 0 0,-17-18 0,-1 35-2,1-17 2,17-18 0,0 35-1,-17-35 1,0 0 1,17 17-1,-17-17 0,-1 0 1,1 0 1,0 0-5,17 0 2,-17 0 3,-1 0-7,1 0 6,-1 0-3,1 0 2,0 0-15,-1-17 13,1-1 1,0 1 0,-1-1 1,1-17 0,-18 17 1,0 0 0,0-35 1,0 36-2,0-1-4,0-17 2,0-53 4,-18 35-1,18 0-3,-17 18 1,-1-1 1,0 1 0,18 17-1,-17 18 2</inkml:trace>
    </iact:actionData>
  </iact:action>
  <iact:action type="add" startTime="113391">
    <iact:property name="dataType"/>
    <iact:actionData xml:id="d31">
      <inkml:trace xmlns:inkml="http://www.w3.org/2003/InkML" xml:id="stk31" contextRef="#ctx0" brushRef="#br0">11025 15980 0,'0'18'7,"-18"-18"3,18 17 1,-18-17 2,18 18 3,-17-18-3,17 18 3,-18-18 1,18 17 28,-35 1-27,17 0-2,1-18 2,-1 17-4,0 1 2,1-18 3,17 18-4,35-1 138,-17-17-139,-1 0 3,71 18-15,-17-18 13,-36 0 2,36 0-1,-54 0 33,1-18-33,0-17-15,-1 0 16,-17-1-1,18-17 1,-18-17 0,0 52 16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2:03:08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50">
    <iact:property name="dataType"/>
    <iact:actionData xml:id="d0">
      <inkml:trace xmlns:inkml="http://www.w3.org/2003/InkML" xml:id="stk0" contextRef="#ctx0" brushRef="#br0">4957 16456 0,'17'0'55,"-17"18"-46,0 17-2,18 1 9,35 34 16,-35-52 16,70 176-32,-71-159 0,1-17 4,0 17-6,-1-35 3,1 0 43,35 0-51,-36-35 5,19-36 2,34-17 1,1 17-14,-54 36 11,19 0 3,-19 17 0,-17 1-1,0-1 147,18 18-150,-18-18-4,0 1 22,18 17-29,-18-18 17,17 18-6,-17-18 4,0 1 17</inkml:trace>
    </iact:actionData>
  </iact:action>
  <iact:action type="add" startTime="24175">
    <iact:property name="dataType"/>
    <iact:actionData xml:id="d1">
      <inkml:trace xmlns:inkml="http://www.w3.org/2003/InkML" xml:id="stk1" contextRef="#ctx0" brushRef="#br0">4110 8960 0,'53'18'41,"-35"17"-29,-1 18-7,1-18 5,-1-17-2,-17 0 8,18 17 32,17 0-32,-35-70 22,18-36-24,17-17 1,36-88 2,-1 35 0,-52 105 0,0 1 0</inkml:trace>
    </iact:actionData>
  </iact:action>
  <iact:action type="add" startTime="29635">
    <iact:property name="dataType"/>
    <iact:actionData xml:id="d2">
      <inkml:trace xmlns:inkml="http://www.w3.org/2003/InkML" xml:id="stk2" contextRef="#ctx0" brushRef="#br0">12065 8396 0,'18'0'12,"0"0"5,-1 0 2,19 0-17,34 0 30,124 0 17,-159 0-32,1 0-1,17 0 1,0 0-1,-1 0 0,-34 0 2,17 0-2,-17 0 1,0 0-1,-1 0 1,1 0 0,0 0-1,52 0 1,-35 0 2,-17 0-5,0 0 4,-1 0 1,1 0 11,0 0-26,-1 0 9,1 0 5</inkml:trace>
    </iact:actionData>
  </iact:action>
  <iact:action type="add" startTime="32421">
    <iact:property name="dataType"/>
    <iact:actionData xml:id="d3">
      <inkml:trace xmlns:inkml="http://www.w3.org/2003/InkML" xml:id="stk3" contextRef="#ctx0" brushRef="#br0">14182 9736 0,'0'53'39,"0"-18"-31,0 1-1,35-1 16,-17 53-21,-18 53 31,0-123 15,35 53-45,-35-54 13,18-17 0,-18 18-9,0-1 18,0 1 26</inkml:trace>
    </iact:actionData>
  </iact:action>
  <iact:action type="add" startTime="34114">
    <iact:property name="dataType"/>
    <iact:actionData xml:id="d4">
      <inkml:trace xmlns:inkml="http://www.w3.org/2003/InkML" xml:id="stk4" contextRef="#ctx0" brushRef="#br0">12400 11006 0,'18'-17'16,"0"17"-9,35 0-3,17-36 15,-34 19-12,69-1 8,-16 0 33,-72 18-31,1 0-1,-1 0 1,1 0 1</inkml:trace>
    </iact:actionData>
  </iact:action>
  <iact:action type="add" startTime="43037">
    <iact:property name="dataType"/>
    <iact:actionData xml:id="d5">
      <inkml:trace xmlns:inkml="http://www.w3.org/2003/InkML" xml:id="stk5" contextRef="#ctx0" brushRef="#br0">12224 12276 0,'0'0'0,"18"18"10,-1-18-6,19 17 2,-1 1 18,-17-18 9,34 0-31,107 0 30,-141 0 18,194 0-34,-107 0 0,-52 0 1,0 0-1,-17 0 1,-19 0 33,1 0-33,-1 0-1,1 0 1,0 0 16,-1 0-31,1 0 14,0 0 0,-1 0 1,19 0 1,-36-18-3,17 18 1,1 0 16,-1 0 3,1-17-18,0 17-15,17-18 14,-17 18-8,-1 0 0,1-17 8,0-1-11,-1 18 6,19 0 7,-36-18-16,17 18 62,-17-17-48</inkml:trace>
    </iact:actionData>
  </iact:action>
  <iact:action type="add" startTime="44759">
    <iact:property name="dataType"/>
    <iact:actionData xml:id="d6">
      <inkml:trace xmlns:inkml="http://www.w3.org/2003/InkML" xml:id="stk6" contextRef="#ctx0" brushRef="#br0">14112 12823 0,'0'18'37,"0"-1"-30,0 1 21,0 52-24,0 89 26,0-35 21,0-107-38,0 1 5,0 0 1,0-1-5</inkml:trace>
    </iact:actionData>
  </iact:action>
  <iact:action type="add" startTime="45855">
    <iact:property name="dataType"/>
    <iact:actionData xml:id="d7">
      <inkml:trace xmlns:inkml="http://www.w3.org/2003/InkML" xml:id="stk7" contextRef="#ctx0" brushRef="#br0">12453 15045 0,'18'-17'6,"17"17"8,106 0 8,1 0 15,-107 0-6,35 0 21,1 17-39,-53-17 3,-1 0 1</inkml:trace>
    </iact:actionData>
  </iact:action>
  <iact:action type="add" startTime="46835">
    <iact:property name="dataType"/>
    <iact:actionData xml:id="d8">
      <inkml:trace xmlns:inkml="http://www.w3.org/2003/InkML" xml:id="stk8" contextRef="#ctx0" brushRef="#br0">11113 12946 0,'0'53'11,"17"0"0,-17 35 13,0 106 10,0 53 0,0-229 16,18-18-33</inkml:trace>
    </iact:actionData>
  </iact:action>
  <iact:action type="add" startTime="56769">
    <iact:property name="dataType"/>
    <iact:actionData xml:id="d9">
      <inkml:trace xmlns:inkml="http://www.w3.org/2003/InkML" xml:id="stk9" contextRef="#ctx0" brushRef="#br0">11307 11183 0,'-18'-18'7,"1"18"4,-1 0 14,0-18 42,-17 18-51,17 0 1,1 0-11,-1 0 22,0 0-12,1 0 50,-1 18-32,1-18 37,17 18-59,-18-18 5,18 17 33,-18-17-35,1 18 20,-1-18-25,18 18 15,-18-18-19,18 17 4,-17-17 6,-1 18 0,0-1 1,1 1-1,17 0 1,-18 17-1,1-17 1,-1 17 0,-17 0 0,17 36-1,0-54 3,1 1-3,17 0-1,0 17 2,-18-17 1,18 34-1,0-34 0,0 35-2,0 0 2,0 0 0,0 17-1,0-52 1,0 0-15,18-1 16,-1 1-4,19 0 4,-19-1-2,19 1 0,16 0 0,-16-1 2,34 54-3,-17-54 2,0 1 0,0-18 0,18 0-1,-54 0-14,18 18 13,-17-18 1</inkml:trace>
    </iact:actionData>
  </iact:action>
  <iact:action type="add" startTime="63493">
    <iact:property name="dataType"/>
    <iact:actionData xml:id="d10">
      <inkml:trace xmlns:inkml="http://www.w3.org/2003/InkML" xml:id="stk10" contextRef="#ctx0" brushRef="#br0">10972 10424 0,'-18'0'98,"18"18"-90,-18-1-1,1 1 3,-1 0-4,-35 35 19,36-53 7,-19 17-29,36 1 43,-53 17-28,36-17-2,-1-1 1,18 1 129,35-18-131,1 0-11,-19 18 14,19 17-14,52-17 10,-71-18-11,1 0 13,17 17-13,-17-17 8,0 0 5,17 0-1,-17 0 19,-18-17 73,-18-19-102,18-17 4,-18 18 6,18 18-1,-17-19 3,-19-17 0,19 36-1</inkml:trace>
    </iact:actionData>
  </iact:action>
  <iact:action type="add" startTime="69188">
    <iact:property name="dataType"/>
    <iact:actionData xml:id="d11">
      <inkml:trace xmlns:inkml="http://www.w3.org/2003/InkML" xml:id="stk11" contextRef="#ctx0" brushRef="#br0">10354 9313 0,'0'35'125,"0"1"-114,0-1-3,0 0-3,0 18 7,0-35-6,0 17 17,0 0 10,-17 71-30,17 0 44,0-53-30,0 0-1,0 0 3,0-36-3,0 19-1,0 69 2,-18-52 0,18-17-1,0-1 0,-18-35 115</inkml:trace>
    </iact:actionData>
  </iact:action>
  <iact:action type="add" startTime="70456">
    <iact:property name="dataType"/>
    <iact:actionData xml:id="d12">
      <inkml:trace xmlns:inkml="http://www.w3.org/2003/InkML" xml:id="stk12" contextRef="#ctx0" brushRef="#br0">9913 10442 0,'18'0'93,"0"0"-87,-1 0 34,36 0-24,-18 0-11,-17 0 9,0 0 1,-1 0 2,36 0 0,-17 0-1,-19 17 1,36-17-1,-18 18 1,-17-18-14,35 0 12,0 18 1,-18-1 0,-17 1 0</inkml:trace>
    </iact:actionData>
  </iact:action>
  <iact:action type="add" startTime="82816">
    <iact:property name="dataType"/>
    <iact:actionData xml:id="d13">
      <inkml:trace xmlns:inkml="http://www.w3.org/2003/InkML" xml:id="stk13" contextRef="#ctx0" brushRef="#br0">10037 13176 0,'0'-18'12,"0"0"15,0 1 43,35-1-54,-17 18-14,17 0 13,-17 0 2,-1 0-12,1 0 23,0 18-9,-18-1 12,17-17-14,-17 18-1,18-18 2,-18 18-2,17-1-12,1 1 11,-18 0 0,0-1 18,0 1-16,-35 35-12,0-18 8,-36 0 4,36-17-2,17-18 2,0 0-14,1 18 77,-1-18-47,1 17-17,52 1 126,18-18-135,-18 0 10,0 0-15,53 0 14,-17 0 1,-53 0-2,17 0 2,-17 0-1</inkml:trace>
    </iact:actionData>
  </iact:action>
  <iact:action type="add" startTime="84269">
    <iact:property name="dataType"/>
    <iact:actionData xml:id="d14">
      <inkml:trace xmlns:inkml="http://www.w3.org/2003/InkML" xml:id="stk14" contextRef="#ctx0" brushRef="#br0">9843 13652 0,'35'0'32,"89"18"-6,-54-1 6,89 1 17,17 0-32,-158-18 0</inkml:trace>
    </iact:actionData>
  </iact:action>
  <iact:action type="add" startTime="86201">
    <iact:property name="dataType"/>
    <iact:actionData xml:id="d15">
      <inkml:trace xmlns:inkml="http://www.w3.org/2003/InkML" xml:id="stk15" contextRef="#ctx0" brushRef="#br0">12718 15045 0,'18'0'4,"-1"0"37,1 0-12,17 0-27,53 18 46,-70-18-31,0 18 1,-18-1 14,17-17-30,-17 18 13,18-18 0,-18 18 2,0-1 0,0 1-1,-18-18 2,1 35-17,-19-17 15,19 17 1,-1-17-1,0-1-14,1 1 13,-1 0 2,1-18-1,-1 0 2,0 0 30,1 0-30,-1 0-2,0 0 2,36 0 102,17 0-107,-17 0-10,35 17 12,-18-17 0,18 18 2,-35-18-2,-1 0-11,1 18 9,0-18 4,-18 17 2,0 1 3,17-18-11,-17 17 5,0 1-11,0 17 10,0-17 1,0 17 1,0-17-3,-17-18-11,17 18 10,-18-1 2,18 1 2,-35-18 0,17 17 0,0-17-1,1 0 18,17 18-12,-18-18-7,0 0 0,18 18 1,-17-18 2,-1 0 30,1 0-44,17 17 10,-18-17 1,0 0 2,18 18-1,-17-18 30</inkml:trace>
    </iact:actionData>
  </iact:action>
  <iact:action type="add" startTime="87795">
    <iact:property name="dataType"/>
    <iact:actionData xml:id="d16">
      <inkml:trace xmlns:inkml="http://www.w3.org/2003/InkML" xml:id="stk16" contextRef="#ctx0" brushRef="#br0">12400 15892 0,'36'0'34,"-1"0"-31,36 0 9,17 0 35,512-53-30,-565 53-1,-18 0 4</inkml:trace>
    </iact:actionData>
  </iact:action>
  <iact:action type="add" startTime="88708">
    <iact:property name="dataType"/>
    <iact:actionData xml:id="d17">
      <inkml:trace xmlns:inkml="http://www.w3.org/2003/InkML" xml:id="stk17" contextRef="#ctx0" brushRef="#br0">14923 13387 0,'0'36'8,"0"34"-4,0-34 9,0 34 14,0 71-23,0-106 24,0 18 6,0-17 15,88-19-32,71-17 0,53-17 0,-160 17-1</inkml:trace>
    </iact:actionData>
  </iact:action>
  <iact:action type="add" startTime="89229">
    <iact:property name="dataType"/>
    <iact:actionData xml:id="d18">
      <inkml:trace xmlns:inkml="http://www.w3.org/2003/InkML" xml:id="stk18" contextRef="#ctx0" brushRef="#br0">15293 13511 0,'-17'18'24,"-1"70"-14,0 70 1,1-105 6,-18 88 1,-1-17-1,36-89-1,0-17-1,0-1 44</inkml:trace>
    </iact:actionData>
  </iact:action>
  <iact:action type="add" startTime="89661">
    <iact:property name="dataType"/>
    <iact:actionData xml:id="d19">
      <inkml:trace xmlns:inkml="http://www.w3.org/2003/InkML" xml:id="stk19" contextRef="#ctx0" brushRef="#br0">14870 14269 0,'0'18'20,"35"0"-10,1-18 2,-19 17-7,89-17 15,-18 36 13,159-36 15,-194 0-32</inkml:trace>
    </iact:actionData>
  </iact:action>
  <iact:action type="add" startTime="90394">
    <iact:property name="dataType"/>
    <iact:actionData xml:id="d20">
      <inkml:trace xmlns:inkml="http://www.w3.org/2003/InkML" xml:id="stk20" contextRef="#ctx0" brushRef="#br0">13230 12647 0,'0'17'28,"0"19"-17,0-1-6,0 18 5,0-18-5,0-17 18,0 17-22,17 35 32,54 19 16,-54-72-33,-17 1-8,0 0 34,0-1-26,0 1 12,-17-18 10,-1 0-35,0 0 12,1 0 2,-1 0-1,1 0 4,-19-18-3,36 1-4</inkml:trace>
    </iact:actionData>
  </iact:action>
  <iact:action type="add" startTime="91009">
    <iact:property name="dataType"/>
    <iact:actionData xml:id="d21">
      <inkml:trace xmlns:inkml="http://www.w3.org/2003/InkML" xml:id="stk21" contextRef="#ctx0" brushRef="#br0">13177 12805 0,'0'0'3,"17"0"12,19 0-7,-1 0-2,-18 0 12,1 0-4,17 0 3,1 0-1,-19 0 1,1 0 0,0 0 0</inkml:trace>
    </iact:actionData>
  </iact:action>
  <iact:action type="add" startTime="91619">
    <iact:property name="dataType"/>
    <iact:actionData xml:id="d22">
      <inkml:trace xmlns:inkml="http://www.w3.org/2003/InkML" xml:id="stk22" contextRef="#ctx0" brushRef="#br0">13141 13317 0,'18'0'46,"17"0"-36,-17 0 39,229 0-46,-212 0 12,-17 0 1</inkml:trace>
    </iact:actionData>
  </iact:action>
  <iact:action type="add" startTime="92994">
    <iact:property name="dataType"/>
    <iact:actionData xml:id="d23">
      <inkml:trace xmlns:inkml="http://www.w3.org/2003/InkML" xml:id="stk23" contextRef="#ctx0" brushRef="#br0">13212 10195 0,'0'53'4,"0"-18"10,0 0-11,0-17 3,0 35 16,0-18 12,-18 106-3,18-35 18,18-18-33,0-70 2,17-18-2,-18 0 1,19 0-1,-19-35 1,1 17-15,-18-17 13,0-1 1,0 1 0,0-18 2,0-17-1,-35 17-1,35 35 0,-18 18 36,0 18-48</inkml:trace>
    </iact:actionData>
  </iact:action>
  <iact:action type="add" startTime="93781">
    <iact:property name="dataType"/>
    <iact:actionData xml:id="d24">
      <inkml:trace xmlns:inkml="http://www.w3.org/2003/InkML" xml:id="stk24" contextRef="#ctx0" brushRef="#br0">13053 11024 0,'0'0'13,"71"18"6,-36-18-8,0 0 6,71 0-2,-71 0-13,18 0 13,18 0 2,-53 0-15</inkml:trace>
    </iact:actionData>
  </iact:action>
  <iact:action type="add" startTime="94481">
    <iact:property name="dataType"/>
    <iact:actionData xml:id="d25">
      <inkml:trace xmlns:inkml="http://www.w3.org/2003/InkML" xml:id="stk25" contextRef="#ctx0" brushRef="#br0">14993 9930 0,'18'0'50,"35"-17"-46,-35 17 20,35 0-21,70 0 32,-105 0 10,-18 17-29,0 72 3,0-54-4,-36 71 1,1-18-12,18-71 10,-1 19 1,0-19 2,1 1 2,-1 0 41,18-1-52,-18 1 5,1 0 4,17-1-15,0 1 134</inkml:trace>
    </iact:actionData>
  </iact:action>
  <iact:action type="add" startTime="95756">
    <iact:property name="dataType"/>
    <iact:actionData xml:id="d26">
      <inkml:trace xmlns:inkml="http://www.w3.org/2003/InkML" xml:id="stk26" contextRef="#ctx0" brushRef="#br0">13300 7373 0,'0'17'4,"0"19"3,18 17 4,17-18 6,0 18-12,1-18 0,34 53 15,-70-70 12,53 52 18,-35 1-33,-18-36-1,0-17 1,-18-18 17,0 0-1,1 0-31,-18 0 12,-1-18 4,19 1-2,-19-19 0,36 1 1,-17 17-1,-1-17 1,18 18 1,0-19-2,0 19 0,18-1 1,-1 0 0,19-35-1,-19 36 1,1-18 0,0 17 0,-18 0 0,17 1 1,-17-19-3,0 19 2,0-1 0,0 0 1,0 1 15,0-1-30,-17 18-2</inkml:trace>
    </iact:actionData>
  </iact:action>
  <iact:action type="add" startTime="96799">
    <iact:property name="dataType"/>
    <iact:actionData xml:id="d27">
      <inkml:trace xmlns:inkml="http://www.w3.org/2003/InkML" xml:id="stk27" contextRef="#ctx0" brushRef="#br0">13088 8184 0,'0'0'3,"18"18"17,0-18-13,-1 17-2,36-17 7,0 0-9,0 0 4,18 0 4,-54 0-7,19 0 19,34 0 8,-52 0 2</inkml:trace>
    </iact:actionData>
  </iact:action>
  <iact:action type="add" startTime="97597">
    <iact:property name="dataType"/>
    <iact:actionData xml:id="d28">
      <inkml:trace xmlns:inkml="http://www.w3.org/2003/InkML" xml:id="stk28" contextRef="#ctx0" brushRef="#br0">14817 10530 0,'0'0'4,"18"18"40,17-1-41,-17-17 23,35 36 7,88-36-29,-53 17 43,-53-17-29,-17 0-14,-1 0 9,1 0 21,-18 18-19,18-18 34,-18 17 40</inkml:trace>
    </iact:actionData>
  </iact:action>
  <iact:action type="add" startTime="110796">
    <iact:property name="dataType"/>
    <iact:actionData xml:id="d29">
      <inkml:trace xmlns:inkml="http://www.w3.org/2003/InkML" xml:id="stk29" contextRef="#ctx0" brushRef="#br0">19280 9013 0,'18'0'416,"-18"18"-248,0-1 232,17-17-345,-17 18 28,0 0-34,0-1 4,0 1 25,0 0 76,0-1-139,0 1 77,0 0-21,0-1-28,0 1-18,0-1 39,0 1-52,0 0 3,0-1 2,0 1-1,0 0 1,0-1 0,0 1-4,0 0 1,0-1 12,0 1 4,0-1 3,0 1-16,0 0 0,0-1-1,-17 1-14,17 0 13,0-1 2,0 1-1,0 0 0,0-1-14,0 1 30,0-1-29,0 1 12,0 17 1,-18-17 0,18 17 1,0 1 1,0-19-1,0 1-2,0-1 2,0 1 0,0 0-14,0 17 10,-18 0 5,18-17-3,0 0 2,0-1-1,0 36 1,0-18-1,0-17-13,0 35 12,0-35 1,0 17 1,0 0-1,0 0 1,0-17-15,0 0 13,0 17 1,0 18 2,0-18-2,0 0 0,0 1 2,0-1-2,-17 0 0,17-17 1,0 0-1,0-1 2,0 18-2,0-17 1,0 17-1,-18-17 1,18 17 0,0-17-1,0 0 0,0 17 1,0-18 0,0 1 0,0 0 0,0-1 0,0 1-2,0 0 2,0-1-15,0 1 46,0 0 2,0-1 489,35 19-536,-35-19 1,0 18 250,0-17-247,0 0-1,0 35 3,0-36 0,0 19-1,0-19 1,0 18-1,0-17-1,0 0-3,0 35 14,18 52 16,-18-87 13,0 88-44,0-88 11,0 34 3,0-16 0,0-1 0,0 0-1,0 1 1,0-1 0,0 0-1,0-17 1,0 35 0,0 0 0,0 17-1,0-17 1,0-18-2,0 1 2,0-1 0,0 35-1,0-17 1,0 0 0,0 53 0,0-18 0,0-17 0,0-1 1,0 19-4,0-54 3,0 53 2,18-53-18,-18 18 14,0 0 1,0 35 0,0-35 1,0 35 0,0 1-1,0-19 1,0 18 1,0-17-3,0 17 3,0-53-16,0 36 12,0 35 3,0 53-1,0-71 1,-18 18-1,18-18 1,0-35 0,0-36 0,0 1-1,0 0 3,0 17-3,0-17 0,0-1 65,-18-17 159,1 0-185</inkml:trace>
    </iact:actionData>
  </iact:action>
  <iact:action type="add" startTime="116394">
    <iact:property name="dataType"/>
    <iact:actionData xml:id="d30">
      <inkml:trace xmlns:inkml="http://www.w3.org/2003/InkML" xml:id="stk30" contextRef="#ctx0" brushRef="#br0">19562 14781 0,'18'0'64,"-1"0"-48,19 17 31,211 1-30,-194 0-14,-1-1 12,-16-17 3,-19 0-4,19 0-9,-1 0 8,0 0 2,36 18 3,35-18-3,-36 0 2,-17 18 0,18-18-1,-54 0 1,19 0 0,-1 0-1,0 0 1,18 0 0,35 17 0,-35-17-1,0 0 1,0 18-1,18-18 1,-1 0-1,36 0 1,0 18-1,-71-18 1,36 0 1,-54 0 2,1 0-7,17 0 4,89 17 4,-107-17-8,230 35 4,-88-35-1,-106 18 0,-53-36 279,0 1-282,0-18-6,0 17 12,18-17-16,-18 17 44,17-53-31,1 36 1,17-53-1,-35 35 1,18 18 0,-18-18 1,0-53-2,17 0 1,1 18-1,-18-35 1,18-71-1,-18 52 1,0 90-2,0-54 2,0-18 0,0-17 0,0-53 0,0 53 0,0 53-1,0 17 1,0-35-1,0-35 1,0 88-1,0-70 2,0 88-2,0-1 1,0 1-1,0-18 1,0-106-1,0 142 2,0-1-15,0-52 10,0 34 3,0 1 2,0 17-2,-18 18 814,0 18-810,-17-18-17,17 18 7,1-18 11,-36 17 12,-35 19-30,52-36 43,-105 35-28,88-35-2,-17 18 0,17-18 1,-18 0 0,18 0 0,18 0 0,-35 17-1,17-17 0,-36 0 1,37 0 0,-19 0 0,53 0-14,-70 0 13,35 18-1,-53-18 0,53 35 3,18-35-2,18 0-13,-89 18 10,53-18 6,-88 17-4,-18-17 2,35 0-1,72 0 1,-1 18 0,-53-18 0,53 0 0,0 0-2,-18 0 2,36 0 0,0 0-1,17-18 2,1 18-2,-1 0 2,-17 0 0,17-17-4,0 17 3,-17-18-1</inkml:trace>
    </iact:actionData>
  </iact:action>
  <iact:action type="add" startTime="120348">
    <iact:property name="dataType"/>
    <iact:actionData xml:id="d31">
      <inkml:trace xmlns:inkml="http://www.w3.org/2003/InkML" xml:id="stk31" contextRef="#ctx0" brushRef="#br0">19562 11624 0,'0'0'1,"0"-18"20,0 0-11,18-17-5,17-36 15,53-34 16,-35 87-4,53-88 16,141 18-31,-177 70 0,72 1-1,-37-1 2,-16 18-1,-19 0-1,18 0-1,-70 0-13,17 0 13,106 0 3,-35 0-1,-35 0-2,-18 0 2,-36 0 0,19 0-1,-19 0-13,36 0 12,35 0 1,54 35 0,-54-35 1,-35 0 0,-18 18 0,35 0 0,-34-18-1,-19 17 1,1-17 0,-18 18-1</inkml:trace>
    </iact:actionData>
  </iact:action>
  <iact:action type="add" startTime="121581">
    <iact:property name="dataType"/>
    <iact:actionData xml:id="d32">
      <inkml:trace xmlns:inkml="http://www.w3.org/2003/InkML" xml:id="stk32" contextRef="#ctx0" brushRef="#br0">21961 11130 0,'0'-36'41,"0"19"9,0-354-46,0 301 12,0-18-3,0-53 7,18-106-6,-18 176-12,0-17 13,35-53 1,-35 70 1,18-105 1,-18 105 1,0-17-6,0 35-11,0 0 13,0 0 2,0 36-1,0-1 0,0-17 1,0 17 0,0-35-1,0 0 1,0 0 0,0 18-1,0 17-13,0-17 12,0 0 1,0-18 0,0-35 1,0 70-1</inkml:trace>
    </iact:actionData>
  </iact:action>
  <iact:action type="add" startTime="122573">
    <iact:property name="dataType"/>
    <iact:actionData xml:id="d33">
      <inkml:trace xmlns:inkml="http://www.w3.org/2003/InkML" xml:id="stk33" contextRef="#ctx0" brushRef="#br0">21714 8502 0,'-18'-18'50,"1"18"-2,-371-35-45,264 17 15,107 18-6,-19 0 6,-17 0-2,-35 0 0,35 0 1,-17 0-1,34 0 1,1 0 0,-71 35-1,53-35 1,-17 18 0,-18-18 0,52 0-1,-16 18 1,34-18 0,-17 0 0,-18 0-2,-36 0 2,54 0-1,18 0 1,-1 0 33,0 0-33,18 17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2:09:02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44">
    <iact:property name="dataType"/>
    <iact:actionData xml:id="d0">
      <inkml:trace xmlns:inkml="http://www.w3.org/2003/InkML" xml:id="stk0" contextRef="#ctx0" brushRef="#br0">11042 8202 0,'-17'35'76,"17"0"-60,-18 18-11,0 141 26,1-176-27,-36 264 42,53-247-29,0-17-3,0 0 2,0-1-12,0 1 21</inkml:trace>
    </iact:actionData>
  </iact:action>
  <iact:action type="add" startTime="10222">
    <iact:property name="dataType"/>
    <iact:actionData xml:id="d1">
      <inkml:trace xmlns:inkml="http://www.w3.org/2003/InkML" xml:id="stk1" contextRef="#ctx0" brushRef="#br0">10866 12488 0,'18'0'5,"17"0"3,-18 17-2,1-17 24,35 36-26,0-1 26,-35-17 4,-1 52 15,-17-17-33,-70 53 1,-1 17 0,53-105-14,-17 17 11,18 1-11,-19-19 9,19 1 5,-1 0-1,0-1 0,36-17 124,17 35-136,-17-35 9,17 0-1,18 0 4,0 0 1,-18 18-1,-17-18-12,0 0 9,17 0 4,-18 0 1,1 0-4,0 18 3</inkml:trace>
    </iact:actionData>
  </iact:action>
  <iact:action type="add" startTime="12190">
    <iact:property name="dataType"/>
    <iact:actionData xml:id="d2">
      <inkml:trace xmlns:inkml="http://www.w3.org/2003/InkML" xml:id="stk2" contextRef="#ctx0" brushRef="#br0">13265 14728 0,'0'-18'7,"0"1"21,17 17 8,19 0-31,70 0 34,-89 0-23,1 0 1,0 0-2,-18 17 4,17-17-4,1 18 1,-18 0 33,0-1-31,0 1-15,0-1 11,-35 1 5,-1 0-6,1-1 4,17 1 0,1-18-1,-1 0 1,0 0 0,1 0 0,-1 0-1,0 0 1,1 0 0,-1 0 0,1 0-1,-1 0 1,36 0 50,17 0-51,-18 0-14,36 18 14,0-1-1,0 19 1,-17-19 2,-1 1-15,-18-1 13,1-17 36,-18 18-35,0 0 30,0 17-32,-18-17-8,1-18 5,-18 35 4,17-17 0,-17-18 2,-1 17-4,19 1 3,-1-18 0,0 0-1</inkml:trace>
    </iact:actionData>
  </iact:action>
  <iact:action type="add" startTime="14035">
    <iact:property name="dataType"/>
    <iact:actionData xml:id="d3">
      <inkml:trace xmlns:inkml="http://www.w3.org/2003/InkML" xml:id="stk3" contextRef="#ctx0" brushRef="#br0">15770 12647 0,'0'17'58,"0"1"-54,0 0 18,-18 34-18,18 1 9,-18-17 4,1-19-15,17 19 13,0-1 2,0-18 48,17 1-48,19-18 0,105 35 0,0-35-15,-71 0 13,-52 0 1,35 0 0,-35 0 1,-18 18 86</inkml:trace>
    </iact:actionData>
  </iact:action>
  <iact:action type="add" startTime="14748">
    <iact:property name="dataType"/>
    <iact:actionData xml:id="d4">
      <inkml:trace xmlns:inkml="http://www.w3.org/2003/InkML" xml:id="stk4" contextRef="#ctx0" brushRef="#br0">16087 12647 0,'-18'0'34,"18"17"2,-17 1-18,-1 52-15,1 1 10,-1 17 5,0-35-3,18-18-10,-17 1 6,17 17 6,0-36-14,0 36 11,-18-35 3,18-1-1</inkml:trace>
    </iact:actionData>
  </iact:action>
  <iact:action type="add" startTime="16307">
    <iact:property name="dataType"/>
    <iact:actionData xml:id="d5">
      <inkml:trace xmlns:inkml="http://www.w3.org/2003/InkML" xml:id="stk5" contextRef="#ctx0" brushRef="#br0">13124 11165 0,'0'18'79,"0"-1"-67,-18 1 2,18 0-1,0 34 32,18 37-29,-18-72 1,17 19-1,1-19 4,17 18-5,-17-17 4,0 0 0,17 17-1,-18-17-9,-17-1 40,0 1-29,0 0-6,-17-1 2,-1-17-13,-17 18 13,0-18 0,17 0 0,0 0 1,1 0 0,-1 0 15,0 0 85</inkml:trace>
    </iact:actionData>
  </iact:action>
  <iact:action type="add" startTime="17232">
    <iact:property name="dataType"/>
    <iact:actionData xml:id="d6">
      <inkml:trace xmlns:inkml="http://www.w3.org/2003/InkML" xml:id="stk6" contextRef="#ctx0" brushRef="#br0">13124 11324 0,'17'0'18,"1"0"2,17 0-5,-17 0-12,52 0 14,-52 0-3,0 0 2,17 0 2,-17 0 15</inkml:trace>
    </iact:actionData>
  </iact:action>
  <iact:action type="add" startTime="19233">
    <iact:property name="dataType"/>
    <iact:actionData xml:id="d7">
      <inkml:trace xmlns:inkml="http://www.w3.org/2003/InkML" xml:id="stk7" contextRef="#ctx0" brushRef="#br0">13088 9172 0,'0'0'2,"0"18"6,-17-1-1,-1 36 3,1-18-6,-1 1 2,18-19 4,-18 19-1,-17 16-2,35-16 16,-18 17 10,18 17-29,0-52 43,18 70-31,-18-70 0,18-1 1,17 1 0,-17-18-1,-1 0-13,18 0 11,36 0 2,-53 0 1,-18-18 2,0 1-4,0-19 1,0 19 2,0-19-2,-18 19 0,0-1 3,1 18-4,-36-17-11,35-1 10,1 18 1,-36 0 2,35 0-14</inkml:trace>
    </iact:actionData>
  </iact:action>
  <iact:action type="add" startTime="20977">
    <iact:property name="dataType"/>
    <iact:actionData xml:id="d8">
      <inkml:trace xmlns:inkml="http://www.w3.org/2003/InkML" xml:id="stk8" contextRef="#ctx0" brushRef="#br0">15558 8555 0,'18'0'33,"-1"0"-30,1 0 8,35 17-2,-36-17-2,1 0 3,35 0 10,0 0 12,-53 18 135,0-1-162,0 54 8,-35 70 5,35-106-4,-36 18 2,19 0 1,17-35 81</inkml:trace>
    </iact:actionData>
  </iact:action>
  <iact:action type="add" startTime="22702">
    <iact:property name="dataType"/>
    <iact:actionData xml:id="d9">
      <inkml:trace xmlns:inkml="http://www.w3.org/2003/InkML" xml:id="stk9" contextRef="#ctx0" brushRef="#br0">13441 5680 0,'-17'0'41,"-1"0"-23,18 35-11,0 0 3,0-17-4,0-1 2,0 19 6,18-19 32,87 107-30,-52-54 1,-17-17 0,-1-35 1,-35 17-3,18-17 2,-18-1-1,0 36 2,0-35-2,-18 0 0,0-18 1,-17 0 1,0 0-2,17 0 0,-17-36 0,-18 1 2,35 17-3,1 1 2,-1-1 0,18 0 8,-18 18-16,18-17-6,0-1 12,0-17 1,0 17 0,0 1 0,0-1 1,18 0 0,17-17-1,-17 35 2,-18-18-3,18 18 2,-1-35 0,1 0-1,17 0 1,-17-1-1,-1 1 1,-17 17 2,0 1-1,0-1-3,0 1 0,0-1 2,0 0-1,0 1 1,0-19-1,-17 19 1,-1 17 35</inkml:trace>
    </iact:actionData>
  </iact:action>
  <iact:action type="add" startTime="28871">
    <iact:property name="dataType"/>
    <iact:actionData xml:id="d10">
      <inkml:trace xmlns:inkml="http://www.w3.org/2003/InkML" xml:id="stk10" contextRef="#ctx0" brushRef="#br0">14253 4903 0,'0'18'59,"0"35"-54,0-18 4,0 1 4,17-19-9,-17 107 37,0-107-25,0 1 2,0 0 14,0-1-15,0 1-12,0 17 6,0 0 6,0-17-1,0 17 1,0-17-1,0 0 1,0-1 0,0 18 0</inkml:trace>
    </iact:actionData>
  </iact:action>
  <iact:action type="add" startTime="29740">
    <iact:property name="dataType"/>
    <iact:actionData xml:id="d11">
      <inkml:trace xmlns:inkml="http://www.w3.org/2003/InkML" xml:id="stk11" contextRef="#ctx0" brushRef="#br0">13953 5715 0,'53'0'63,"0"0"-48,0 0 1,35 0-13,18 0 11,-36 0 3,54 17 0,-19-17-1,-16 0 1,-19 0-1,-52 0 1,-1 0 2</inkml:trace>
    </iact:actionData>
  </iact:action>
  <iact:action type="add" startTime="30805">
    <iact:property name="dataType"/>
    <iact:actionData xml:id="d12">
      <inkml:trace xmlns:inkml="http://www.w3.org/2003/InkML" xml:id="stk12" contextRef="#ctx0" brushRef="#br0">16264 7972 0,'0'-17'15,"17"17"-2,-17-18 14,18 18-16,-1 0 8,1 0-12,0 0 3,17 18 4,-17-1-1,-1 1 3,19 0 1,-19 17 0,-17-17-1,18-1-13,-18 36 12,0-18 1,0 1 1,-18 34 0,1-17 0,-19-17-1,19-19 3,17 1 110,17-18-124,19 17 7,-19-17-2,1 0 3,-1 18-10,36-18 7,0 18 6,0-18 2,-35 0-3,0 0 2</inkml:trace>
    </iact:actionData>
  </iact:action>
  <iact:action type="add" startTime="31868">
    <iact:property name="dataType"/>
    <iact:actionData xml:id="d13">
      <inkml:trace xmlns:inkml="http://www.w3.org/2003/InkML" xml:id="stk13" contextRef="#ctx0" brushRef="#br0">16281 8696 0,'0'-18'14,"35"18"32,18 0-30,36 0-12,-37 0 9,19 18-9,35-1 8,-53-17 0,-36 18 0,36 0-7,-35-18 12,0 0-4,-1 0 2,1 0 1,0 0 2,-1 0 4</inkml:trace>
    </iact:actionData>
  </iact:action>
  <iact:action type="add" startTime="32854">
    <iact:property name="dataType"/>
    <iact:actionData xml:id="d14">
      <inkml:trace xmlns:inkml="http://www.w3.org/2003/InkML" xml:id="stk14" contextRef="#ctx0" brushRef="#br0">13865 9154 0,'0'0'3,"17"0"30,1 0-28,-1 0 4,54 0 5,0 0 2,34 18 2,-87-18-2,35 35 0,-18-17 3,-17-18-4,-18 17 1,0 19 2,0-19-13,0 1 8,0 0 2,-18-18-11,-17 17 9,17 1 2,1-18-11,-19 0 10,19 0 2,-1 0-11,-17 0 9,17 0 1,1 0 17,-1 0 3,18 18 64,35-1-87,-17 1 9,35-1-17,17 1 9,-34 0 4,-1-1 0,-35 1-1,18-18 0,-18 18 1,17-18 1,-17 17-2,0 1 17,-17 0-17,-1-18 1,0 17-13,-17-17 9,-36 0 3,54 0 1,-1 0 0,1 0-1,-1 0 17,0 0-16,1 0 16,-1 0 1</inkml:trace>
    </iact:actionData>
  </iact:action>
  <iact:action type="add" startTime="34113">
    <iact:property name="dataType"/>
    <iact:actionData xml:id="d15">
      <inkml:trace xmlns:inkml="http://www.w3.org/2003/InkML" xml:id="stk15" contextRef="#ctx0" brushRef="#br0">13812 9736 0,'0'0'2,"17"0"14,19 36 1,52-1-6,-53-35-3,0 17 8,71-17 1,-53 0 0,-18 18 0,36 0-1,-36-18 1,-17 0-1,-1 0 2,1 0-1</inkml:trace>
    </iact:actionData>
  </iact:action>
  <iact:action type="add" startTime="34959">
    <iact:property name="dataType"/>
    <iact:actionData xml:id="d16">
      <inkml:trace xmlns:inkml="http://www.w3.org/2003/InkML" xml:id="stk16" contextRef="#ctx0" brushRef="#br0">13953 11059 0,'0'18'30,"0"17"-13,0 36-13,0-36 8,0 35 0,-18 36 5,0-70-1,18-1 1,0-18 21,18-17-24,17 0 2,18 18-10,-17-18 3,-19 0 7,71 0 1,1-18-1,-72 18 1</inkml:trace>
    </iact:actionData>
  </iact:action>
  <iact:action type="add" startTime="35616">
    <iact:property name="dataType"/>
    <iact:actionData xml:id="d17">
      <inkml:trace xmlns:inkml="http://www.w3.org/2003/InkML" xml:id="stk17" contextRef="#ctx0" brushRef="#br0">14200 11218 0,'-53'70'22,"35"36"-9,18-35-9,-17-54 7,17 54 5,0-18 2,-18-18-2,18 36 1,0-54-12,0 1 7,-18-18 45</inkml:trace>
    </iact:actionData>
  </iact:action>
  <iact:action type="add" startTime="36135">
    <iact:property name="dataType"/>
    <iact:actionData xml:id="d18">
      <inkml:trace xmlns:inkml="http://www.w3.org/2003/InkML" xml:id="stk18" contextRef="#ctx0" brushRef="#br0">13600 12012 0,'18'0'13,"-1"0"-8,1 0 11,17 0-2,0 0 2,71 0 0,-53 17 1,-18 1 0,-17-18 0,0 0 17,-1 18-32,19-18 13,-19 0 2,1 0-1</inkml:trace>
    </iact:actionData>
  </iact:action>
  <iact:action type="add" startTime="37216">
    <iact:property name="dataType"/>
    <iact:actionData xml:id="d19">
      <inkml:trace xmlns:inkml="http://www.w3.org/2003/InkML" xml:id="stk19" contextRef="#ctx0" brushRef="#br0">16211 13599 0,'0'35'43,"17"1"-33,-17 34 5,0-35 1,36 36 2,-1 0 0,0-36-2,18 18 0,-18 0 2,-17-36-1,0 1-10,-18 0 9,17-18-5,-17 17 20,0 1-15,0-1 7,0 1-6,-17-18-11,-1 0 5,0 0 1,-17 0 3,-18 0 1,-35 0-12,17 0 9,54 0 4,-1 0 65</inkml:trace>
    </iact:actionData>
  </iact:action>
  <iact:action type="add" startTime="37940">
    <iact:property name="dataType"/>
    <iact:actionData xml:id="d20">
      <inkml:trace xmlns:inkml="http://www.w3.org/2003/InkML" xml:id="stk20" contextRef="#ctx0" brushRef="#br0">16281 13670 0,'0'0'14,"18"0"-9,35 0 5,-36 0 5,19 0 0,-1 0 2,0 0 0,18 0 0,0 0 0,-18 17 0,-17-17 0,0 0-1</inkml:trace>
    </iact:actionData>
  </iact:action>
  <iact:action type="add" startTime="38624">
    <iact:property name="dataType"/>
    <iact:actionData xml:id="d21">
      <inkml:trace xmlns:inkml="http://www.w3.org/2003/InkML" xml:id="stk21" contextRef="#ctx0" brushRef="#br0">16158 14516 0,'17'0'23,"54"0"-16,-18 0 1,0 0 4,70 0 1,-17 0 0,-35 0 4,52 0 0,1 0-1</inkml:trace>
    </iact:actionData>
  </iact:action>
  <iact:action type="add" startTime="39395">
    <iact:property name="dataType"/>
    <iact:actionData xml:id="d22">
      <inkml:trace xmlns:inkml="http://www.w3.org/2003/InkML" xml:id="stk22" contextRef="#ctx0" brushRef="#br0">13970 15733 0,'-17'0'48,"-19"36"-42,19-19 6,-18 18 0,-1 1 4,1-1-2,17 36 0,-35 52 2,1-52 0,34-1 1,18-35 0,0 1 0,0-1 0,18 0-1,-1-17 1,18 0 0,1-18-1,17 0 1,0 0 0,-1 0-1,-34-36 1,-18 1 0,0-18-2,-18 35 1,1 1-14,-1-36 13,1 35 2,-1 1 0,-17-1-1,17 0 1,-17 18 0,17-17 0,0 17-1,1 0 1,-1 0-15</inkml:trace>
    </iact:actionData>
  </iact:action>
  <iact:action type="add" startTime="40375">
    <iact:property name="dataType"/>
    <iact:actionData xml:id="d23">
      <inkml:trace xmlns:inkml="http://www.w3.org/2003/InkML" xml:id="stk23" contextRef="#ctx0" brushRef="#br0">13371 16703 0,'17'0'6,"54"0"13,-1 0-2,1 0-12,-18 0 8,-18 0 2,18 0 1,0 0 1,-35 0-11,17 0 5,0 0 7,-17 0-3,17 0 18,36 0-17,-54 0 0,1 0-1</inkml:trace>
    </iact:actionData>
  </iact:action>
  <iact:action type="add" startTime="41278">
    <iact:property name="dataType"/>
    <iact:actionData xml:id="d24">
      <inkml:trace xmlns:inkml="http://www.w3.org/2003/InkML" xml:id="stk24" contextRef="#ctx0" brushRef="#br0">10301 13617 0,'36'0'6,"-72"0"-6,125 17 17,-72-17-5,19 18 0,-1-18 0,-18 0 5,1 0-12,0 18 3,17-18 9,-17 17-1,-1-17 1,1 0 0,0 18-1,-1-18 1,1 18 0,-18-1 21,0 18-11,0-17-25,-18 0 12,-17 70 3,-18-35 0,18 35 0,17-35 0,18-35 16</inkml:trace>
    </iact:actionData>
  </iact:action>
  <iact:action type="add" startTime="42027">
    <iact:property name="dataType"/>
    <iact:actionData xml:id="d25">
      <inkml:trace xmlns:inkml="http://www.w3.org/2003/InkML" xml:id="stk25" contextRef="#ctx0" brushRef="#br0">10196 14269 0,'52'0'10,"1"0"-3,18 0 6,-53 0 0,193 0 0,-105 0 5,0 0-2,-53 0 0</inkml:trace>
    </iact:actionData>
  </iact:action>
  <iact:action type="add" startTime="42900">
    <iact:property name="dataType"/>
    <iact:actionData xml:id="d26">
      <inkml:trace xmlns:inkml="http://www.w3.org/2003/InkML" xml:id="stk26" contextRef="#ctx0" brushRef="#br0">10019 8731 0,'0'18'24,"35"17"-20,-35-18 9,36 54 1,-1 0 0,18 17 0,0-18 3,-36-34 1,1-19-3,-18 1 2,18 17 0,-18-17-1,0 17 0,-18-35 41,0 0-42,1 0 1,-18-35-9,17 35 2,0-18 7,-17-17 4,35 17-15,-35-17 6,17-18 1,18 18 3,0-1 2,18-16 0,52 16 0,-34 1 0,-1 17-1,-18-17 0,-17 17 1,18-17-1,-18-18 1,0 36 1,0-1-3,0-17 3,0 17-1</inkml:trace>
    </iact:actionData>
  </iact:action>
  <iact:action type="add" startTime="43853">
    <iact:property name="dataType"/>
    <iact:actionData xml:id="d27">
      <inkml:trace xmlns:inkml="http://www.w3.org/2003/InkML" xml:id="stk27" contextRef="#ctx0" brushRef="#br0">9543 9419 0,'18'0'13,"-1"17"3,1-17 0,-1 18-13,1-18 11,0 0 47,70 0-50,0 35 1,53-17 4,-17 17-11,229 1 8,-107-19 3,-51 18 2,-125-17-2,-52-18 1</inkml:trace>
    </iact:actionData>
  </iact:action>
  <iact:action type="add" startTime="48983">
    <iact:property name="dataType"/>
    <iact:actionData xml:id="d28">
      <inkml:trace xmlns:inkml="http://www.w3.org/2003/InkML" xml:id="stk28" contextRef="#ctx0" brushRef="#br0">11907 6614 0,'17'0'116,"1"0"-111,17 0 7,53 0 5,18 0-1,0 0 1,0 0-1,0 0 1,0 0 0,-89 0-12,36 0 7,-18 0 5,-17 0-2,0 0 2,-1 0 0,54 18-1,-36-18 1,89 0 0,-107 18-1,19-18 1,-19 0 0,36 0-1,0 0 1,-18 17-1,1-17 2,-1 0-2,0 0 0,18 18 1,18-18 0,-1 0-1,-35 0-13,1 0 11,-19 0 3,19 0-1,17 0 1,-1 0 0,-16 0 1,-19 0-13,72 0 6,-54 0 6,88 0 0,-34 0-1,-54 0 0,0 0-12,36 0 9,34 0 6,1 0-4,35 18 3,1-18-4,-125 0 3,1 0 0,-1 0 40,1 0-30,-18 17 33,18-17-33,35 18-21,-18-18 6,-17 17-9,-1-17 7,-17 18 6,0 0 140,0-1-142,0 36-1,35-17 2,-35 34-13,18 36 14,-18-71-15,18 106 17,17-17-4,-35-36 4,0 35-2,18-17-1,-18 35 3,0-88-2,17 71-12,-17-18 9,18-1 6,-18-34-4,0-36 1,0 53 0,35 18 2,-35 18-3,0-18 2,18-36-1,-18 18 1,0-52-13,0 69 8,0-34 5,0 17 0,18 18 0,-18-53-1,0 35 2,0 53-2,17-70 1,-17-1 0,0-17 0,0 0-1,0 53 1,0-35 0,0-36-1,0 0 1,0 0-1,0-17 2,0 0-2,0-1 2,0 1 79,0 0-92,0-1 12,0 1 7,0 17-16,0 0-1,-17 18 7,17-35 1,0 17-1,-18-35 92,-17-17-92,17-1-5,-17 0-4,-18 1 9,17-1-11,-105 0 9,-53-17 5,159 35-1,-53 0-12,-106-18 9,106 18 3,-142-35 1,36 35 1,36-17-2,-1 17 0,35-18 1,-34 18-1,-19 0 1,18 0 1,54 0-3,-37 0 2,19 0 0,-1 0 0,-34 18-1,87-1 2,1-17-2,34 0 0,19 0 1,-1 18 0,-17-1 3,0-17-6,-36 0 3,18 18 0,-18 17-1,36-17 0,18-18 92</inkml:trace>
    </iact:actionData>
  </iact:action>
  <iact:action type="add" startTime="52183">
    <iact:property name="dataType"/>
    <iact:actionData xml:id="d29">
      <inkml:trace xmlns:inkml="http://www.w3.org/2003/InkML" xml:id="stk29" contextRef="#ctx0" brushRef="#br0">12136 11659 0,'53'70'7,"-106"-140"-7,176 176 10,-105-89 0,35 1-4,53 35 9,-36 0 1,71-18 1,-70 0-14,88 1 11,52-1 3,89-35-1,-35-18 1,70 1 0,-159-19-1,-87 19 0,16-19 1,-16 19 0,69-36 0,72 53 0,-160-18-1,18 18 1,-17-17 0,0 17 0,-54 0-1,-17-18 1</inkml:trace>
    </iact:actionData>
  </iact:action>
  <iact:action type="add" startTime="52966">
    <iact:property name="dataType"/>
    <iact:actionData xml:id="d30">
      <inkml:trace xmlns:inkml="http://www.w3.org/2003/InkML" xml:id="stk30" contextRef="#ctx0" brushRef="#br0">15135 11923 0,'0'36'9,"0"17"-5,0 0 3,35 123 5,18-17 6,-18-89-3,-17 54-12,35 52 12,-36-70 2,1-71-14,-18 0 10,0 36 3,18-36 1,34 230 0,-52-106-1,0 52 1,0-140-11,0 52 7,0-17 3,0 0 0,0-53 2,0 0-3,0-36 1,0 19 1,18-1 0,-18-17 0,0-1 39,0 1-34,-18 0-16,18-1 8</inkml:trace>
    </iact:actionData>
  </iact:action>
  <iact:action type="add" startTime="53778">
    <iact:property name="dataType"/>
    <iact:actionData xml:id="d31">
      <inkml:trace xmlns:inkml="http://www.w3.org/2003/InkML" xml:id="stk31" contextRef="#ctx0" brushRef="#br0">14764 15292 0,'-17'0'3,"-19"0"2,1 0 9,-36 18 0,-70-18 3,-106 0 0,0 0-1,89 0 1,-1 0 1,18 35-1,17-17-1,18 0 0,1-18 2,-142 35-2,106-18 0,-18 1 2,88-18-2,1 0 0,34 0 2,19 0-2,17 18 7,-18-18 62,-52 17-70,-36 19-6,35-36 3,36 0-8,17 0 7,1 0-7,-1 0 9</inkml:trace>
    </iact:actionData>
  </iact:action>
  <iact:action type="add" startTime="54757">
    <iact:property name="dataType"/>
    <iact:actionData xml:id="d32">
      <inkml:trace xmlns:inkml="http://www.w3.org/2003/InkML" xml:id="stk32" contextRef="#ctx0" brushRef="#br0">11713 14340 0,'0'-35'39,"0"-36"-22,0-35-14,0 18 11,0-35 3,35-195 0,-18 18-2,54 0 2,-18 71 0,-35 35 1,-1-53-2,-17 106 2,0 70-2,0-17 0,0 53-10,0-53 5,0 70 6</inkml:trace>
    </iact:actionData>
  </iact:action>
  <iact:action type="add" startTime="55615">
    <iact:property name="dataType"/>
    <iact:actionData xml:id="d33">
      <inkml:trace xmlns:inkml="http://www.w3.org/2003/InkML" xml:id="stk33" contextRef="#ctx0" brushRef="#br0">11448 9683 0,'0'-17'17,"0"-1"12,0-35-7,0-70-6,18-212-12,70-53 9,-71 317 2,-17-52 2,36 52-12,-36-17 10,0-18-1,17-35 4,1 35-2,-18 0 0,18 36-13,-18 34 11,0-69 2,0 52 1,0 17 0,0 1-1,0 17 1,0 1 98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5-04T08:50:4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37">
    <iact:property name="dataType"/>
    <iact:actionData xml:id="d0">
      <inkml:trace xmlns:inkml="http://www.w3.org/2003/InkML" xml:id="stk0" contextRef="#ctx0" brushRef="#br0">10513 6120 0,'18'0'41,"35"0"-34,17 36 1,54-19 0,52 19 3,-17-36-4,-89 17 4,54-17 6,282 53 18,-89 0 17,248 18-37,-548-71 4</inkml:trace>
    </iact:actionData>
  </iact:action>
  <iact:action type="add" startTime="17533">
    <iact:property name="dataType"/>
    <iact:actionData xml:id="d1">
      <inkml:trace xmlns:inkml="http://www.w3.org/2003/InkML" xml:id="stk1" contextRef="#ctx0" brushRef="#br0">8502 8590 0,'35'0'118,"1"0"-79,334 35-23,-246-35-14,70 0 13,-106 18-9,0-18 9,36 0-3,70 17 6,88 19-2,141-36 0,-158 17 1,35-17-1,-53 0 5,158 36-7,-122-36 2,-54 17 0,35-17 5,160 35-8,-107-35 3,-123 0 4,124 18-5,-107-18 5,-16 35-2,-19-35-7,89 0 8,-89 0-1,-53 0-4,-17 0 6,53 0-8,-124 0 7,1 0-15,-1 0 6,0 0 10,18 0-5,-18 0 0,-17 0 4,17 0-4,18 18 2,-35-18 7</inkml:trace>
    </iact:actionData>
  </iact:action>
  <iact:action type="add" startTime="22389">
    <iact:property name="dataType"/>
    <iact:actionData xml:id="d2">
      <inkml:trace xmlns:inkml="http://www.w3.org/2003/InkML" xml:id="stk2" contextRef="#ctx0" brushRef="#br0">18221 11535 0,'18'0'89,"17"0"-82,18 0 7,-17 0 20,211 18-18,-177-18 1,54 35 0,-1-17 3,36 0-7,-53-18 5,-18 0 3,0 17-5,-17-17-12,-18 18 5,35-18 9,106 0-3,-35 0 1,52 0 1,54 0-1,-177 0 1,18 0-1,-18 0 1,0 0-1,-53 0 1,1 0 0,-1 0 2,-17 0-1,17 0-5,36 0 6,-1 35-5,71-35 3,-88 0-1,53 0 4,-53 0-6,-35 0 2,-1 0 15</inkml:trace>
    </iact:actionData>
  </iact:action>
  <iact:action type="add" startTime="27090">
    <iact:property name="dataType"/>
    <iact:actionData xml:id="d3">
      <inkml:trace xmlns:inkml="http://www.w3.org/2003/InkML" xml:id="stk3" contextRef="#ctx0" brushRef="#br0">18133 13476 0,'18'0'57,"0"0"-19,34 0-25,54 0-8,194 0 40,-159 0-31,-70 0 2,52 0 2,18 0-5,-88 0 4,89 0-2,-90 0 2,19 0 0,35 0 0,-18 0 0,18 0-1,0 0 2,-71 0-3,0 0 7,53-18-11,18 18 10,35 0-5,-52 0-3,-36 0 4,17 0-1,-17 0 1,-35 0-1,17 0 2,-17 0 1,34 0-4,-16 0 1,-19 0 0,1 0 4,70 0-2,36 18 0,17-1-1,-35-17-6,-53 18 3,-1-18 3,37 0 0,-36 18 0,-18-18-1,0 0 1,18 0 0,-35 0-1,35 35 1,52-35 0,-52 17-1,18-17 1</inkml:trace>
    </iact:actionData>
  </iact:action>
  <iact:action type="add" startTime="33219">
    <iact:property name="dataType"/>
    <iact:actionData xml:id="d4">
      <inkml:trace xmlns:inkml="http://www.w3.org/2003/InkML" xml:id="stk4" contextRef="#ctx0" brushRef="#br0">19333 14552 0,'17'0'1,"1"17"49,17 18-41,-35-17-1,18 0 5,35 52 1,-18-17-2,0-18 36,71 89-31,-35-71 0,-54-53 1,1 0-2,0 0 26,17 0-37,0-18 6,18-17 4,71-36-1,-54 36 0,-34 17 1,-19 18 5,1-17-6,-1 17 2,-17-18 5,53 36 43,-17 70-52,-19-70-4,19 35 6,-19-36 1,19 18 8,16 1-9,-34-19-1,0 1 7,52-18-3,54 0-2,-54 0-1,54 0 3,52-71 0,-35 1 0,-123 52-1,0 18 0</inkml:trace>
    </iact:actionData>
  </iact:action>
  <iact:action type="add" startTime="39407">
    <iact:property name="dataType"/>
    <iact:actionData xml:id="d5">
      <inkml:trace xmlns:inkml="http://www.w3.org/2003/InkML" xml:id="stk5" contextRef="#ctx0" brushRef="#br0">10778 10883 0,'-18'0'29,"0"0"-13,1 0 2,-36 17-4,18 1 2,-1-18-11,-281 88 29,299-88-14,-17 18-16,0-18 9,17 0 6,-70 18-4,70-18-1,-70 17 3,70-17-12,-35 18 6,18-18 8,17 0-2,1 0-2,-18 0 0,-107 0 2,89 0-2,-88 17 2,71-17-2,-1 0 2,36 0-1,17 0 6,-35 0-7,18 0 2,17 0-1,1 0 0,-1-17 2,1 17-3,-1 0-12,18-18 8,-18 18 9,1 0-4,17-17-1,0-1 7,-18 18-17,0 0 40,18-18-14,0 1 0,-17-1-11,17 0-15,-18 1 8</inkml:trace>
    </iact:actionData>
  </iact:action>
  <iact:action type="add" startTime="40644">
    <iact:property name="dataType"/>
    <iact:actionData xml:id="d6">
      <inkml:trace xmlns:inkml="http://www.w3.org/2003/InkML" xml:id="stk6" contextRef="#ctx0" brushRef="#br0">8961 10865 0,'-18'0'45,"-17"18"-31,17-1-9,1 36 7,-1 0 6,0-17 10,1 69-13,-1-69 4,0-19 0,18-34 111,0-1-121,53-35 4,-35 18 8,-18 17-4,18-17-5,-1 0 7,19-1 1,-19 19-16,1-1 11,-18 0 0,17 1-1,1 17 0,0 0 101,-1 0-100,54-18-2,-18 18 2,53 0 3,123 0-2,-141 0-3,-70 0 35</inkml:trace>
    </iact:actionData>
  </iact:action>
  <iact:action type="add" startTime="49717">
    <iact:property name="dataType"/>
    <iact:actionData xml:id="d7">
      <inkml:trace xmlns:inkml="http://www.w3.org/2003/InkML" xml:id="stk7" contextRef="#ctx0" brushRef="#br0">5927 13423 0,'0'17'41,"0"89"-34,0-18 7,0-17-2,35 35 5,-17-71-13,-18-17 4,17 17 7,1-35 28,0 70-27,-1 1 2,1-71 0,-18 18-5</inkml:trace>
    </iact:actionData>
  </iact:action>
  <iact:action type="add" startTime="50379">
    <iact:property name="dataType"/>
    <iact:actionData xml:id="d8">
      <inkml:trace xmlns:inkml="http://www.w3.org/2003/InkML" xml:id="stk8" contextRef="#ctx0" brushRef="#br0">5927 13476 0,'0'0'63,"-35"0"-55,-18 17-7,-53 36 6,88-18 10,-17-17 1,35 0-5,0-1 3,-18-17 83,18 18-65,18-36 107</inkml:trace>
    </iact:actionData>
  </iact:action>
  <iact:action type="add" startTime="51036">
    <iact:property name="dataType"/>
    <iact:actionData xml:id="d9">
      <inkml:trace xmlns:inkml="http://www.w3.org/2003/InkML" xml:id="stk9" contextRef="#ctx0" brushRef="#br0">5892 13423 0,'70'35'10,"-17"18"-6,0-18 10,-35 0 0,70 1 3,-53-1-8,-17-17 108</inkml:trace>
    </iact:actionData>
  </iact:action>
  <iact:action type="add" startTime="52035">
    <iact:property name="dataType"/>
    <iact:actionData xml:id="d10">
      <inkml:trace xmlns:inkml="http://www.w3.org/2003/InkML" xml:id="stk10" contextRef="#ctx0" brushRef="#br0">10337 13705 0,'17'0'117,"36"0"-110,18 0 32,423 0-26,-212 0 6,-53 35 0,53-35-2,-123 0-4,-71 0 6,71 18-5,-106-18 2,0 0 0,-35 0 1,-1 0 37,19 0-40,-1 0-5,-18 0 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5548F4D-0D26-4741-AB2C-8E4364D8D1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4C7B1-FD27-47EE-BB31-38E1919DB9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E30301B2-2C1F-4331-8BA3-E7B8D7310D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883F78DF-83F2-4C5E-B0B0-0D4A6097CFC4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F2387-E96A-4AEB-9C83-32BDE53730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F4911-260F-4387-A89B-5001BB261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28C4BC27-2968-417B-9568-E883FFA6DC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CD81F69D-EC22-44D9-AAE6-90D639CA50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983F0B75-0B76-46CD-9922-EF73F766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AC040A8-E1B9-42E7-A456-86BCD152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527E569-9F16-4016-B420-D622A30A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01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47AF0EB-9A7B-4F01-830D-8762B332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C85C140-E299-4F7C-989A-BD988C74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BC436B3-5125-4F6A-ABA5-0AA80A45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342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9584B30-DB82-43E5-B514-1D71C8A2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618438A-C88F-4EA5-8294-5C09A727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3C86066-71AC-45A2-8822-F78C142D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31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66AFFC5-A05A-4483-8229-8DC0825A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D02265-1838-4089-9E4A-E09A4C04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2A585E1-7280-4AA0-8710-30C3DA98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367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B8899B0-7C75-46AE-AEE9-2E1905E5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94FE292-F7EF-4211-9EB3-A2FFCF2D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080667A-6C01-49DC-8D43-8C4EACEF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542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98DFB8B-E1C3-4A03-BD81-0EE4081C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DC0C0D8-0296-4D1B-9B36-8E1FF6BA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B351DD81-D69C-4D0F-8CC5-39168676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70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A3D5656-6629-4E9F-926B-446E884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CCEF83C9-4C1A-46A8-89EF-928B347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292766D-A58C-4DD2-B9BD-36F84A4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406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5B9FB43E-B8BF-4913-80AA-CB18D8A8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B68CA3A8-893F-4051-88C1-B243FACE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DC4E2209-EB6C-4E20-804E-40320178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995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D7F6C6D6-820A-48FB-A256-179D2748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17C27282-E57F-4488-97AE-24D45645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99CE8C2E-D6A6-4F47-9332-86ADEC6E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289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29D9D376-1462-4CD3-A954-49BBB4BF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3DF00709-A71C-4FBA-8AAC-069B7195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30258021-1202-4ADE-A3BC-4017EA2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7696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3764826-8C93-4A0D-BE4B-A6C8DCB9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3E9419B2-DEB6-48FA-8B5D-7FE55E46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1210A887-EDCB-4F9D-99E1-261CFD3A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888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08F5060-DB93-48B1-BCA9-6B43D0F0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3654D39-CB74-4F3F-8932-3975BC1D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80420EC-51AE-4794-A0F4-A977239B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558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504D3B0B-BB5A-495B-9951-C2DE12A91F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A8F1A256-D844-41A2-8A65-DFB9C3D1AB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E85C7AFE-E3A0-4234-BF68-8D855C6E4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04544756-C7C9-4BEE-B747-1B164F8C5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81DC4173-C821-4077-926A-CFCF1C505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0.png"/><Relationship Id="rId5" Type="http://schemas.microsoft.com/office/2011/relationships/inkAction" Target="../ink/inkAction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0.png"/><Relationship Id="rId5" Type="http://schemas.microsoft.com/office/2011/relationships/inkAction" Target="../ink/inkAction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1.png"/><Relationship Id="rId5" Type="http://schemas.microsoft.com/office/2011/relationships/inkAction" Target="../ink/inkAction4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11/relationships/inkAction" Target="../ink/inkAction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9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>
            <a:extLst>
              <a:ext uri="{FF2B5EF4-FFF2-40B4-BE49-F238E27FC236}">
                <a16:creationId xmlns:a16="http://schemas.microsoft.com/office/drawing/2014/main" id="{927AA024-0FCF-4E03-80F1-540CFC9B0F3E}"/>
              </a:ext>
            </a:extLst>
          </p:cNvPr>
          <p:cNvGraphicFramePr>
            <a:graphicFrameLocks/>
          </p:cNvGraphicFramePr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r:id="rId4" imgW="2514286" imgH="2847619" progId="Paint.Picture">
                  <p:embed/>
                </p:oleObj>
              </mc:Choice>
              <mc:Fallback>
                <p:oleObj r:id="rId4" imgW="2514286" imgH="2847619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>
            <a:extLst>
              <a:ext uri="{FF2B5EF4-FFF2-40B4-BE49-F238E27FC236}">
                <a16:creationId xmlns:a16="http://schemas.microsoft.com/office/drawing/2014/main" id="{D60D09A0-8F5D-4F5B-A68A-7ECF345353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>
            <a:extLst>
              <a:ext uri="{FF2B5EF4-FFF2-40B4-BE49-F238E27FC236}">
                <a16:creationId xmlns:a16="http://schemas.microsoft.com/office/drawing/2014/main" id="{4BCEFF11-2660-4D00-AB3E-D28D9CD6CE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</a:p>
          <a:p>
            <a:pPr eaLnBrk="1" hangingPunct="1"/>
            <a:r>
              <a:rPr lang="zh-CN" altLang="en-US" sz="2800" dirty="0"/>
              <a:t>华东理工大学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6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01334-6BD9-4051-9115-E27231D1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9BB9A-630A-4CE9-B528-B63D265E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5562600" cy="5112568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适合稠密图；</a:t>
            </a:r>
            <a:endParaRPr lang="en-US" altLang="zh-CN" dirty="0"/>
          </a:p>
          <a:p>
            <a:pPr lvl="1"/>
            <a:r>
              <a:rPr lang="zh-CN" altLang="en-US" dirty="0"/>
              <a:t>编码非常简短；</a:t>
            </a:r>
            <a:endParaRPr lang="en-US" altLang="zh-CN" dirty="0"/>
          </a:p>
          <a:p>
            <a:pPr lvl="1"/>
            <a:r>
              <a:rPr lang="zh-CN" altLang="en-US" dirty="0"/>
              <a:t>对边的存储、查询、更新等操作又快又简单。</a:t>
            </a:r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存储复杂度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太高。</a:t>
            </a:r>
            <a:r>
              <a:rPr lang="en-US" altLang="zh-CN" dirty="0"/>
              <a:t>V=10000</a:t>
            </a:r>
            <a:r>
              <a:rPr lang="zh-CN" altLang="en-US" dirty="0"/>
              <a:t>时，空间</a:t>
            </a:r>
            <a:r>
              <a:rPr lang="en-US" altLang="zh-CN" dirty="0"/>
              <a:t>100M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不能存储重边。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51DCBC-3172-4E1F-A805-1105C19D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9938" name="Picture 2" descr="Image result for Forbidden Graph Characterization">
            <a:extLst>
              <a:ext uri="{FF2B5EF4-FFF2-40B4-BE49-F238E27FC236}">
                <a16:creationId xmlns:a16="http://schemas.microsoft.com/office/drawing/2014/main" id="{DC632937-121D-4AD5-BC0E-DE3DE935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44937"/>
            <a:ext cx="2808312" cy="25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0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586AD-009E-4494-BBFA-2F148B2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2.</a:t>
            </a:r>
            <a:r>
              <a:rPr lang="zh-CN" altLang="en-US" sz="4000" dirty="0">
                <a:solidFill>
                  <a:srgbClr val="0070C0"/>
                </a:solidFill>
              </a:rPr>
              <a:t>邻接表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0BF38-6598-4243-99BE-04D3AE053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应用场景：大稀疏图。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存储效率非常高，存储复杂度</a:t>
            </a:r>
            <a:r>
              <a:rPr lang="en-US" altLang="zh-CN" dirty="0"/>
              <a:t>O(V+E)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能存储重边。</a:t>
            </a:r>
            <a:endParaRPr lang="en-US" altLang="zh-CN" dirty="0"/>
          </a:p>
          <a:p>
            <a:r>
              <a:rPr lang="zh-CN" altLang="en-US" dirty="0"/>
              <a:t>缺点：编程比较麻烦。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80F3E3-968E-4327-B8A0-D80AA3AD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66436-88FD-4EDD-B91E-8F656F5B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386262"/>
            <a:ext cx="6677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48A3F-8EEA-470A-A00D-8BB4AA33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vector</a:t>
            </a:r>
            <a:r>
              <a:rPr lang="zh-CN" altLang="en-US" sz="3200" dirty="0">
                <a:solidFill>
                  <a:srgbClr val="0070C0"/>
                </a:solidFill>
              </a:rPr>
              <a:t>实现图的邻接表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95A50-004A-4B3D-9FC2-79D4A822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8706"/>
            <a:ext cx="8795320" cy="6179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定义边</a:t>
            </a:r>
          </a:p>
          <a:p>
            <a:pPr marL="0" indent="0">
              <a:buNone/>
            </a:pPr>
            <a:r>
              <a:rPr lang="en-US" altLang="zh-CN" sz="2400" dirty="0"/>
              <a:t>struct edge{</a:t>
            </a:r>
          </a:p>
          <a:p>
            <a:pPr marL="0" indent="0">
              <a:buNone/>
            </a:pPr>
            <a:r>
              <a:rPr lang="en-US" altLang="zh-CN" sz="2400" dirty="0"/>
              <a:t>	int from, to, w;   //</a:t>
            </a:r>
            <a:r>
              <a:rPr lang="zh-CN" altLang="en-US" sz="2400" dirty="0"/>
              <a:t>边：起点</a:t>
            </a:r>
            <a:r>
              <a:rPr lang="en-US" altLang="zh-CN" sz="2400" dirty="0"/>
              <a:t>from</a:t>
            </a:r>
            <a:r>
              <a:rPr lang="zh-CN" altLang="en-US" sz="2400" dirty="0"/>
              <a:t>，终点</a:t>
            </a:r>
            <a:r>
              <a:rPr lang="en-US" altLang="zh-CN" sz="2400" dirty="0"/>
              <a:t>to</a:t>
            </a:r>
            <a:r>
              <a:rPr lang="zh-CN" altLang="en-US" sz="2400" dirty="0"/>
              <a:t>，权值</a:t>
            </a:r>
            <a:r>
              <a:rPr lang="en-US" altLang="zh-CN" sz="2400" dirty="0"/>
              <a:t>w</a:t>
            </a:r>
          </a:p>
          <a:p>
            <a:pPr marL="0" indent="0">
              <a:buNone/>
            </a:pPr>
            <a:r>
              <a:rPr lang="en-US" altLang="zh-CN" sz="2400" dirty="0"/>
              <a:t>	edge(int a, int </a:t>
            </a:r>
            <a:r>
              <a:rPr lang="en-US" altLang="zh-CN" sz="2400" dirty="0" err="1"/>
              <a:t>b,int</a:t>
            </a:r>
            <a:r>
              <a:rPr lang="en-US" altLang="zh-CN" sz="2400" dirty="0"/>
              <a:t> c){from=a; to=b; w=c;}  //</a:t>
            </a:r>
            <a:r>
              <a:rPr lang="zh-CN" altLang="en-US" sz="2400" dirty="0"/>
              <a:t>对边赋值</a:t>
            </a:r>
          </a:p>
          <a:p>
            <a:pPr marL="0" indent="0">
              <a:buNone/>
            </a:pPr>
            <a:r>
              <a:rPr lang="en-US" altLang="zh-CN" sz="2400" dirty="0"/>
              <a:t>};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vector&lt;edge&gt; e[NUM];   //e[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：存第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个结点连接的所有的边</a:t>
            </a:r>
          </a:p>
          <a:p>
            <a:pPr marL="0" indent="0">
              <a:buNone/>
            </a:pPr>
            <a:endParaRPr lang="en-US" altLang="zh-CN" sz="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初始化 </a:t>
            </a:r>
            <a:r>
              <a:rPr lang="zh-CN" altLang="en-US" sz="2400" dirty="0"/>
              <a:t>   </a:t>
            </a:r>
            <a:r>
              <a:rPr lang="en-US" altLang="zh-CN" sz="2400" dirty="0"/>
              <a:t>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    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].clear();</a:t>
            </a:r>
          </a:p>
          <a:p>
            <a:pPr marL="0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存边       </a:t>
            </a:r>
            <a:r>
              <a:rPr lang="en-US" altLang="zh-CN" sz="2400" dirty="0"/>
              <a:t>e[a].</a:t>
            </a:r>
            <a:r>
              <a:rPr lang="en-US" altLang="zh-CN" sz="2400" dirty="0" err="1"/>
              <a:t>push_back</a:t>
            </a:r>
            <a:r>
              <a:rPr lang="en-US" altLang="zh-CN" sz="2400" dirty="0"/>
              <a:t>(edge(</a:t>
            </a:r>
            <a:r>
              <a:rPr lang="en-US" altLang="zh-CN" sz="2400" dirty="0" err="1"/>
              <a:t>a,b,c</a:t>
            </a:r>
            <a:r>
              <a:rPr lang="en-US" altLang="zh-CN" sz="2400" dirty="0"/>
              <a:t>));</a:t>
            </a:r>
          </a:p>
          <a:p>
            <a:pPr marL="0" indent="0">
              <a:buNone/>
            </a:pPr>
            <a:r>
              <a:rPr lang="en-US" altLang="zh-CN" sz="2400" dirty="0"/>
              <a:t>                       // </a:t>
            </a:r>
            <a:r>
              <a:rPr lang="zh-CN" altLang="en-US" sz="2400" dirty="0"/>
              <a:t>把边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) </a:t>
            </a:r>
            <a:r>
              <a:rPr lang="zh-CN" altLang="en-US" sz="2400" dirty="0"/>
              <a:t>存到结点</a:t>
            </a:r>
            <a:r>
              <a:rPr lang="en-US" altLang="zh-CN" sz="2400" dirty="0"/>
              <a:t>a</a:t>
            </a:r>
            <a:r>
              <a:rPr lang="zh-CN" altLang="en-US" sz="2400" dirty="0"/>
              <a:t>的邻接表中</a:t>
            </a:r>
          </a:p>
          <a:p>
            <a:pPr marL="0" indent="0">
              <a:buNone/>
            </a:pPr>
            <a:endParaRPr lang="en-US" altLang="zh-CN" sz="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检索结点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zh-CN" altLang="en-US" sz="2400" dirty="0">
                <a:solidFill>
                  <a:srgbClr val="FF0000"/>
                </a:solidFill>
              </a:rPr>
              <a:t>的所有邻居</a:t>
            </a:r>
          </a:p>
          <a:p>
            <a:pPr marL="0" indent="0">
              <a:buNone/>
            </a:pPr>
            <a:r>
              <a:rPr lang="en-US" altLang="zh-CN" sz="2400" dirty="0"/>
              <a:t>       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e[u].size();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++){ </a:t>
            </a:r>
          </a:p>
          <a:p>
            <a:pPr marL="0" indent="0">
              <a:buNone/>
            </a:pPr>
            <a:r>
              <a:rPr lang="en-US" altLang="zh-CN" sz="2400" dirty="0"/>
              <a:t>                     //</a:t>
            </a:r>
            <a:r>
              <a:rPr lang="zh-CN" altLang="en-US" sz="2400" dirty="0"/>
              <a:t>结点</a:t>
            </a:r>
            <a:r>
              <a:rPr lang="en-US" altLang="zh-CN" sz="2400" dirty="0"/>
              <a:t>u</a:t>
            </a:r>
            <a:r>
              <a:rPr lang="zh-CN" altLang="en-US" sz="2400" dirty="0"/>
              <a:t>的邻居有</a:t>
            </a:r>
            <a:r>
              <a:rPr lang="en-US" altLang="zh-CN" sz="2400" dirty="0"/>
              <a:t>e[u].size()</a:t>
            </a:r>
            <a:r>
              <a:rPr lang="zh-CN" altLang="en-US" sz="2400" dirty="0"/>
              <a:t>个</a:t>
            </a:r>
          </a:p>
          <a:p>
            <a:pPr marL="0" indent="0">
              <a:buNone/>
            </a:pPr>
            <a:r>
              <a:rPr lang="en-US" altLang="zh-CN" sz="1800" dirty="0"/>
              <a:t>		…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}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5BA195-DC83-44A3-8CCD-B9FA16C5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44208" y="60212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2020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6A1E-D81A-4056-BF2D-45384CF4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3. </a:t>
            </a:r>
            <a:r>
              <a:rPr lang="zh-CN" altLang="en-US" sz="3600" dirty="0">
                <a:solidFill>
                  <a:srgbClr val="0070C0"/>
                </a:solidFill>
              </a:rPr>
              <a:t>链式前向星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3D985-F89F-47FB-9683-30599230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空间极端紧张，最紧凑的存图方法。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41546A-8E2D-49F8-88F8-9098DAF7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0962" name="Picture 2" descr="See the source image">
            <a:extLst>
              <a:ext uri="{FF2B5EF4-FFF2-40B4-BE49-F238E27FC236}">
                <a16:creationId xmlns:a16="http://schemas.microsoft.com/office/drawing/2014/main" id="{11FE5190-65AF-4CEB-BFF2-185B2442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2952328" cy="23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8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13312"/>
            <a:ext cx="8229600" cy="741552"/>
          </a:xfrm>
        </p:spPr>
        <p:txBody>
          <a:bodyPr/>
          <a:lstStyle/>
          <a:p>
            <a:r>
              <a:rPr lang="zh-CN" altLang="en-US" sz="2800" dirty="0"/>
              <a:t>用两个静态数组存图：</a:t>
            </a:r>
            <a:r>
              <a:rPr lang="en-US" altLang="zh-CN" sz="2800" dirty="0"/>
              <a:t>head[NUM]</a:t>
            </a:r>
            <a:r>
              <a:rPr lang="zh-CN" altLang="en-US" sz="2800" dirty="0"/>
              <a:t>、</a:t>
            </a:r>
            <a:r>
              <a:rPr lang="en-US" altLang="zh-CN" sz="2800" dirty="0"/>
              <a:t>struct edge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9" y="64517"/>
            <a:ext cx="4104456" cy="21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0035"/>
            <a:ext cx="7495854" cy="31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8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88943"/>
            <a:ext cx="8229600" cy="2376264"/>
          </a:xfrm>
        </p:spPr>
        <p:txBody>
          <a:bodyPr/>
          <a:lstStyle/>
          <a:p>
            <a:r>
              <a:rPr lang="zh-CN" altLang="en-US" dirty="0"/>
              <a:t>例：结点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2800" dirty="0"/>
              <a:t>从点</a:t>
            </a:r>
            <a:r>
              <a:rPr lang="en-US" altLang="zh-CN" sz="2800" dirty="0"/>
              <a:t>2</a:t>
            </a:r>
            <a:r>
              <a:rPr lang="zh-CN" altLang="en-US" sz="2800" dirty="0"/>
              <a:t>出发的边有</a:t>
            </a:r>
            <a:r>
              <a:rPr lang="en-US" altLang="zh-CN" sz="2800" dirty="0"/>
              <a:t>4</a:t>
            </a:r>
            <a:r>
              <a:rPr lang="zh-CN" altLang="en-US" sz="2800" dirty="0"/>
              <a:t>条</a:t>
            </a:r>
            <a:r>
              <a:rPr lang="en-US" altLang="zh-CN" sz="2800" dirty="0"/>
              <a:t>(2, 1), (2, 3), (2, 4), (2, 5)</a:t>
            </a:r>
            <a:r>
              <a:rPr lang="zh-CN" altLang="en-US" sz="2800" dirty="0"/>
              <a:t>，邻居是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5</a:t>
            </a:r>
            <a:r>
              <a:rPr lang="zh-CN" altLang="en-US" sz="2800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）定位第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个边</a:t>
            </a:r>
            <a:r>
              <a:rPr lang="zh-CN" altLang="en-US" sz="2800" dirty="0"/>
              <a:t>。</a:t>
            </a:r>
            <a:r>
              <a:rPr lang="en-US" altLang="zh-CN" sz="2800" dirty="0"/>
              <a:t>head[2]</a:t>
            </a:r>
            <a:r>
              <a:rPr lang="zh-CN" altLang="en-US" sz="2800" dirty="0"/>
              <a:t>指向结点</a:t>
            </a:r>
            <a:r>
              <a:rPr lang="en-US" altLang="zh-CN" sz="2800" dirty="0"/>
              <a:t>2</a:t>
            </a:r>
            <a:r>
              <a:rPr lang="zh-CN" altLang="en-US" sz="2800" dirty="0"/>
              <a:t>的第</a:t>
            </a:r>
            <a:r>
              <a:rPr lang="en-US" altLang="zh-CN" sz="2800" dirty="0"/>
              <a:t>1</a:t>
            </a:r>
            <a:r>
              <a:rPr lang="zh-CN" altLang="en-US" sz="2800" dirty="0"/>
              <a:t>个边，</a:t>
            </a:r>
            <a:r>
              <a:rPr lang="en-US" altLang="zh-CN" sz="2800" dirty="0"/>
              <a:t>head[2] = 8</a:t>
            </a:r>
            <a:r>
              <a:rPr lang="zh-CN" altLang="en-US" sz="2800" dirty="0"/>
              <a:t>，它存储在</a:t>
            </a:r>
            <a:r>
              <a:rPr lang="en-US" altLang="zh-CN" sz="2800" dirty="0"/>
              <a:t>edge[8]</a:t>
            </a:r>
            <a:r>
              <a:rPr lang="zh-CN" altLang="en-US" sz="2800" dirty="0"/>
              <a:t>这个位置。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57205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" y="472303"/>
            <a:ext cx="3347865" cy="17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620688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3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140968"/>
            <a:ext cx="8680134" cy="3312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2</a:t>
            </a:r>
            <a:r>
              <a:rPr lang="zh-CN" altLang="en-US" sz="2800" dirty="0">
                <a:solidFill>
                  <a:srgbClr val="0070C0"/>
                </a:solidFill>
              </a:rPr>
              <a:t>）定位其它边</a:t>
            </a:r>
            <a:r>
              <a:rPr lang="zh-CN" altLang="en-US" sz="2800" dirty="0"/>
              <a:t>。用</a:t>
            </a:r>
            <a:r>
              <a:rPr lang="en-US" altLang="zh-CN" sz="2800" dirty="0"/>
              <a:t>struct Edge</a:t>
            </a:r>
            <a:r>
              <a:rPr lang="zh-CN" altLang="en-US" sz="2800" dirty="0"/>
              <a:t>的</a:t>
            </a:r>
            <a:r>
              <a:rPr lang="en-US" altLang="zh-CN" sz="2800" dirty="0"/>
              <a:t>next</a:t>
            </a:r>
            <a:r>
              <a:rPr lang="zh-CN" altLang="en-US" sz="2800" dirty="0"/>
              <a:t>参数，指向下一个边。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edge[8].next = 6</a:t>
            </a:r>
            <a:r>
              <a:rPr lang="zh-CN" altLang="en-US" sz="2800" dirty="0"/>
              <a:t>，下一个边在</a:t>
            </a:r>
            <a:r>
              <a:rPr lang="en-US" altLang="zh-CN" sz="2800" dirty="0"/>
              <a:t>edge[6]</a:t>
            </a:r>
            <a:r>
              <a:rPr lang="zh-CN" altLang="en-US" sz="2800" dirty="0"/>
              <a:t> 位置；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edge[6].next = 4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edge[4].next = 1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edge[1].next = -1</a:t>
            </a:r>
            <a:r>
              <a:rPr lang="zh-CN" altLang="en-US" sz="2800" dirty="0"/>
              <a:t>，</a:t>
            </a:r>
            <a:r>
              <a:rPr lang="en-US" altLang="zh-CN" sz="2800" dirty="0"/>
              <a:t>-1</a:t>
            </a:r>
            <a:r>
              <a:rPr lang="zh-CN" altLang="en-US" sz="2800" dirty="0"/>
              <a:t>表示结束。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5270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408"/>
            <a:ext cx="3338151" cy="1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0" y="441121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1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A7E05-991E-465E-BA8E-30944E42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533" y="2281436"/>
            <a:ext cx="1306488" cy="2295128"/>
          </a:xfrm>
        </p:spPr>
        <p:txBody>
          <a:bodyPr/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完整实现见</a:t>
            </a:r>
            <a:r>
              <a:rPr lang="en-US" altLang="zh-CN" sz="2000" dirty="0">
                <a:solidFill>
                  <a:srgbClr val="FF0000"/>
                </a:solidFill>
              </a:rPr>
              <a:t>SPFA</a:t>
            </a:r>
            <a:r>
              <a:rPr lang="zh-CN" altLang="en-US" sz="2000" dirty="0">
                <a:solidFill>
                  <a:srgbClr val="FF0000"/>
                </a:solidFill>
              </a:rPr>
              <a:t>程序：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hdu2544spfa</a:t>
            </a:r>
            <a:r>
              <a:rPr lang="zh-CN" altLang="en-US" sz="2000" dirty="0">
                <a:solidFill>
                  <a:srgbClr val="FF0000"/>
                </a:solidFill>
              </a:rPr>
              <a:t>前向星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28C12-2804-417B-9A8D-B83098C4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"/>
            <a:ext cx="8555485" cy="7029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const int NUM = 1000005;     //</a:t>
            </a:r>
            <a:r>
              <a:rPr lang="zh-CN" altLang="en-US" sz="2000" dirty="0"/>
              <a:t>一百万个点，一百万个边</a:t>
            </a:r>
          </a:p>
          <a:p>
            <a:pPr marL="0" indent="0">
              <a:buNone/>
            </a:pPr>
            <a:r>
              <a:rPr lang="en-US" altLang="zh-CN" sz="2000" dirty="0"/>
              <a:t>struct Edge{</a:t>
            </a:r>
          </a:p>
          <a:p>
            <a:pPr marL="0" indent="0">
              <a:buNone/>
            </a:pPr>
            <a:r>
              <a:rPr lang="en-US" altLang="zh-CN" sz="2000" dirty="0"/>
              <a:t>   int to, next, w; //</a:t>
            </a:r>
            <a:r>
              <a:rPr lang="zh-CN" altLang="en-US" sz="2000" dirty="0"/>
              <a:t>边：终点</a:t>
            </a:r>
            <a:r>
              <a:rPr lang="en-US" altLang="zh-CN" sz="2000" dirty="0"/>
              <a:t>to</a:t>
            </a:r>
            <a:r>
              <a:rPr lang="zh-CN" altLang="en-US" sz="2000" dirty="0"/>
              <a:t>、权值</a:t>
            </a:r>
            <a:r>
              <a:rPr lang="en-US" altLang="zh-CN" sz="2000" dirty="0"/>
              <a:t>w</a:t>
            </a:r>
            <a:r>
              <a:rPr lang="zh-CN" altLang="en-US" sz="2000" dirty="0"/>
              <a:t>、下一个边</a:t>
            </a:r>
            <a:r>
              <a:rPr lang="en-US" altLang="zh-CN" sz="2000" dirty="0"/>
              <a:t>next</a:t>
            </a:r>
            <a:r>
              <a:rPr lang="zh-CN" altLang="en-US" sz="2000" dirty="0"/>
              <a:t>。起点放在</a:t>
            </a:r>
            <a:r>
              <a:rPr lang="en-US" altLang="zh-CN" sz="2000" dirty="0"/>
              <a:t>head[]</a:t>
            </a:r>
            <a:r>
              <a:rPr lang="zh-CN" altLang="en-US" sz="2000" dirty="0"/>
              <a:t>中</a:t>
            </a:r>
          </a:p>
          <a:p>
            <a:pPr marL="0" indent="0">
              <a:buNone/>
            </a:pPr>
            <a:r>
              <a:rPr lang="en-US" altLang="zh-CN" sz="2000" dirty="0"/>
              <a:t>}edge[NUM];</a:t>
            </a:r>
          </a:p>
          <a:p>
            <a:pPr marL="0" indent="0">
              <a:buNone/>
            </a:pPr>
            <a:r>
              <a:rPr lang="en-US" altLang="zh-CN" sz="2000" dirty="0"/>
              <a:t>int head[NUM];     // head[u]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的第一个边的存储位置</a:t>
            </a:r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;            //</a:t>
            </a:r>
            <a:r>
              <a:rPr lang="zh-CN" altLang="en-US" sz="2000" dirty="0"/>
              <a:t>记录</a:t>
            </a:r>
            <a:r>
              <a:rPr lang="en-US" altLang="zh-CN" sz="2000" dirty="0"/>
              <a:t>edge[]</a:t>
            </a:r>
            <a:r>
              <a:rPr lang="zh-CN" altLang="en-US" sz="2000" dirty="0"/>
              <a:t>的末尾位置，新加入的边放在末尾</a:t>
            </a:r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(){       //</a:t>
            </a:r>
            <a:r>
              <a:rPr lang="zh-CN" altLang="en-US" sz="2000" dirty="0"/>
              <a:t>初始化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NUM; ++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){</a:t>
            </a:r>
          </a:p>
          <a:p>
            <a:pPr marL="0" indent="0">
              <a:buNone/>
            </a:pPr>
            <a:r>
              <a:rPr lang="en-US" altLang="zh-CN" sz="2000" dirty="0"/>
              <a:t>       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 = -1;    // -1</a:t>
            </a:r>
            <a:r>
              <a:rPr lang="zh-CN" altLang="en-US" sz="2000" dirty="0"/>
              <a:t>：结束，没有下一个边</a:t>
            </a:r>
          </a:p>
          <a:p>
            <a:pPr marL="0" indent="0">
              <a:buNone/>
            </a:pPr>
            <a:r>
              <a:rPr lang="zh-CN" altLang="en-US" sz="2000" dirty="0"/>
              <a:t>        </a:t>
            </a:r>
            <a:r>
              <a:rPr lang="en-US" altLang="zh-CN" sz="2000" dirty="0"/>
              <a:t>head[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-1;          // -1</a:t>
            </a:r>
            <a:r>
              <a:rPr lang="zh-CN" altLang="en-US" sz="2000" dirty="0"/>
              <a:t>：不存在从结点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出发的边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 = 0;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addedge</a:t>
            </a:r>
            <a:r>
              <a:rPr lang="en-US" altLang="zh-CN" sz="2000" dirty="0"/>
              <a:t>(int u, int v, int w){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].to = v;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].w = w;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].next = head[u];  //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上一次存的边的位置</a:t>
            </a:r>
          </a:p>
          <a:p>
            <a:pPr marL="0" indent="0"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head[u] 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++;     //</a:t>
            </a:r>
            <a:r>
              <a:rPr lang="zh-CN" altLang="en-US" sz="2000" dirty="0"/>
              <a:t>更新结点</a:t>
            </a:r>
            <a:r>
              <a:rPr lang="en-US" altLang="zh-CN" sz="2000" dirty="0"/>
              <a:t>u</a:t>
            </a:r>
            <a:r>
              <a:rPr lang="zh-CN" altLang="en-US" sz="2000" dirty="0"/>
              <a:t>最新边的存放位置：就是</a:t>
            </a:r>
            <a:r>
              <a:rPr lang="en-US" altLang="zh-CN" sz="2000" dirty="0"/>
              <a:t>edge</a:t>
            </a:r>
            <a:r>
              <a:rPr lang="zh-CN" altLang="en-US" sz="2000" dirty="0"/>
              <a:t>的末尾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// </a:t>
            </a:r>
            <a:r>
              <a:rPr lang="zh-CN" altLang="en-US" sz="2000" dirty="0"/>
              <a:t>遍历结点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的所有邻居</a:t>
            </a:r>
          </a:p>
          <a:p>
            <a:pPr marL="0" indent="0">
              <a:buNone/>
            </a:pP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head[u]; ~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].next)  // ~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也可以写成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!=-1</a:t>
            </a:r>
          </a:p>
          <a:p>
            <a:pPr marL="0" indent="0">
              <a:buNone/>
            </a:pPr>
            <a:r>
              <a:rPr lang="en-US" altLang="zh-CN" sz="2000" dirty="0"/>
              <a:t>{  ...   }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26DCEE9-D842-437B-A7F0-125C9AF196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67109"/>
              </p:ext>
            </p:extLst>
          </p:nvPr>
        </p:nvGraphicFramePr>
        <p:xfrm>
          <a:off x="7294563" y="4672013"/>
          <a:ext cx="17319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包装程序外壳对象" showAsIcon="1" r:id="rId3" imgW="2043720" imgH="640440" progId="Package">
                  <p:embed/>
                </p:oleObj>
              </mc:Choice>
              <mc:Fallback>
                <p:oleObj name="包装程序外壳对象" showAsIcon="1" r:id="rId3" imgW="2043720" imgH="640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4563" y="4672013"/>
                        <a:ext cx="173196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16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9823-4A47-4021-80EE-72E927BE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1EB8C-10F4-4DFC-B23C-E6C51734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优点：存储效率高、程序简单、能存储重边。</a:t>
            </a:r>
            <a:endParaRPr lang="en-US" altLang="zh-CN" dirty="0"/>
          </a:p>
          <a:p>
            <a:r>
              <a:rPr lang="zh-CN" altLang="en-US" dirty="0"/>
              <a:t>缺点：不方便做删除操作。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EA679F-8D68-482E-92E6-D299D9D4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5063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10910-EECC-4FA2-A1F9-AB506A95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64" y="620688"/>
            <a:ext cx="6563072" cy="7969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图的遍历和连通性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75B04-05EE-4E7F-B17A-313D74773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3384376"/>
          </a:xfrm>
        </p:spPr>
        <p:txBody>
          <a:bodyPr/>
          <a:lstStyle/>
          <a:p>
            <a:r>
              <a:rPr lang="zh-CN" altLang="en-US" sz="2800" dirty="0"/>
              <a:t>复习：“第</a:t>
            </a:r>
            <a:r>
              <a:rPr lang="en-US" altLang="zh-CN" sz="2800" dirty="0"/>
              <a:t>4</a:t>
            </a:r>
            <a:r>
              <a:rPr lang="zh-CN" altLang="en-US" sz="2800" dirty="0"/>
              <a:t>章搜索技术” ，用</a:t>
            </a:r>
            <a:r>
              <a:rPr lang="en-US" altLang="zh-CN" sz="2800" dirty="0"/>
              <a:t>BFS</a:t>
            </a:r>
            <a:r>
              <a:rPr lang="zh-CN" altLang="en-US" sz="2800" dirty="0"/>
              <a:t>和</a:t>
            </a:r>
            <a:r>
              <a:rPr lang="en-US" altLang="zh-CN" sz="2800" dirty="0"/>
              <a:t>DFS</a:t>
            </a:r>
            <a:r>
              <a:rPr lang="zh-CN" altLang="en-US" sz="2800" dirty="0"/>
              <a:t>遍历一个图。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dirty="0"/>
              <a:t>BFS</a:t>
            </a:r>
            <a:r>
              <a:rPr lang="zh-CN" altLang="en-US" dirty="0"/>
              <a:t>和</a:t>
            </a:r>
            <a:r>
              <a:rPr lang="en-US" altLang="zh-CN" dirty="0"/>
              <a:t>DFS</a:t>
            </a:r>
            <a:r>
              <a:rPr lang="zh-CN" altLang="en-US" dirty="0"/>
              <a:t>：图论的基本算法。</a:t>
            </a:r>
            <a:endParaRPr lang="en-US" altLang="zh-CN" dirty="0"/>
          </a:p>
          <a:p>
            <a:pPr lvl="1"/>
            <a:r>
              <a:rPr lang="zh-CN" altLang="en-US" sz="3200" dirty="0"/>
              <a:t>图论算法，或者直接用</a:t>
            </a:r>
            <a:r>
              <a:rPr lang="en-US" altLang="zh-CN" sz="3200" dirty="0"/>
              <a:t>BFS</a:t>
            </a:r>
            <a:r>
              <a:rPr lang="zh-CN" altLang="en-US" sz="3200" dirty="0"/>
              <a:t>和</a:t>
            </a:r>
            <a:r>
              <a:rPr lang="en-US" altLang="zh-CN" sz="3200" dirty="0"/>
              <a:t>DFS</a:t>
            </a:r>
            <a:r>
              <a:rPr lang="zh-CN" altLang="en-US" sz="3200" dirty="0"/>
              <a:t>来解决问题，或者用其思想建立新的算法。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5A9A6E-37E5-427D-AEE4-2F44978F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388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1AEDB34A-90C6-4F24-BDE6-117662BD3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图论（上）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281AF223-CAE0-43AE-B169-CB229F67B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图的概念和存储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图的遍历和连通性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拓扑排序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欧拉路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无向图和有向图的连通性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2-SAT</a:t>
            </a:r>
            <a:r>
              <a:rPr lang="zh-CN" altLang="en-US" sz="2000" dirty="0"/>
              <a:t>问题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最短路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最小生成树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最大流：残留网络、增广路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最小割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最小费用最大流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二分图匹配</a:t>
            </a:r>
          </a:p>
        </p:txBody>
      </p:sp>
      <p:sp>
        <p:nvSpPr>
          <p:cNvPr id="18436" name="页脚占位符 3">
            <a:extLst>
              <a:ext uri="{FF2B5EF4-FFF2-40B4-BE49-F238E27FC236}">
                <a16:creationId xmlns:a16="http://schemas.microsoft.com/office/drawing/2014/main" id="{54D4E5EB-861B-41A0-8ED0-1A33923DF6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243EB-CD15-43E8-92C8-D3629DE7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62369"/>
            <a:ext cx="8229600" cy="457199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DFS</a:t>
            </a:r>
            <a:r>
              <a:rPr lang="zh-CN" altLang="en-US" sz="3200" dirty="0">
                <a:solidFill>
                  <a:srgbClr val="0070C0"/>
                </a:solidFill>
              </a:rPr>
              <a:t>一个图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D3BF9-EC65-4717-9925-0AAB688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8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vector&lt;int&gt; G[N];       //G[u][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：第</a:t>
            </a:r>
            <a:r>
              <a:rPr lang="en-US" altLang="zh-CN" sz="2000" dirty="0"/>
              <a:t>u</a:t>
            </a:r>
            <a:r>
              <a:rPr lang="zh-CN" altLang="en-US" sz="2000" dirty="0"/>
              <a:t>个结点直连的第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个结点</a:t>
            </a:r>
          </a:p>
          <a:p>
            <a:pPr marL="0" indent="0">
              <a:buNone/>
            </a:pPr>
            <a:r>
              <a:rPr lang="en-US" altLang="zh-CN" sz="2000" dirty="0"/>
              <a:t>int vis[N];  	        //</a:t>
            </a:r>
            <a:r>
              <a:rPr lang="zh-CN" altLang="en-US" sz="2000" dirty="0"/>
              <a:t>点的访问标志，</a:t>
            </a:r>
            <a:r>
              <a:rPr lang="en-US" altLang="zh-CN" sz="2000" dirty="0"/>
              <a:t>vis = 0</a:t>
            </a:r>
            <a:r>
              <a:rPr lang="zh-CN" altLang="en-US" sz="2000" dirty="0"/>
              <a:t>表示未访问过；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1</a:t>
            </a:r>
            <a:r>
              <a:rPr lang="zh-CN" altLang="en-US" sz="2000" dirty="0"/>
              <a:t>表示已经被正常处理过；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-1</a:t>
            </a:r>
            <a:r>
              <a:rPr lang="zh-CN" altLang="en-US" sz="2000" dirty="0"/>
              <a:t>表示正在被访问中，在有些判断中有用，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例如拓扑排序中，用于判断跳出死循环</a:t>
            </a:r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(int u) { 			   //</a:t>
            </a:r>
            <a:r>
              <a:rPr lang="zh-CN" altLang="en-US" sz="2000" dirty="0"/>
              <a:t>以</a:t>
            </a:r>
            <a:r>
              <a:rPr lang="en-US" altLang="zh-CN" sz="2000" dirty="0"/>
              <a:t>u</a:t>
            </a:r>
            <a:r>
              <a:rPr lang="zh-CN" altLang="en-US" sz="2000" dirty="0"/>
              <a:t>为起点开始</a:t>
            </a:r>
            <a:r>
              <a:rPr lang="en-US" altLang="zh-CN" sz="2000" dirty="0" err="1"/>
              <a:t>dfs</a:t>
            </a:r>
            <a:r>
              <a:rPr lang="zh-CN" altLang="en-US" sz="2000" dirty="0"/>
              <a:t>搜索</a:t>
            </a:r>
          </a:p>
          <a:p>
            <a:pPr marL="0" indent="0">
              <a:buNone/>
            </a:pPr>
            <a:r>
              <a:rPr lang="zh-CN" altLang="en-US" sz="2000" dirty="0"/>
              <a:t>     </a:t>
            </a:r>
            <a:r>
              <a:rPr lang="en-US" altLang="zh-CN" sz="2000" dirty="0"/>
              <a:t>vis[u] = 1;   			   //</a:t>
            </a:r>
            <a:r>
              <a:rPr lang="zh-CN" altLang="en-US" sz="2000" dirty="0"/>
              <a:t>在本次递归中被正常访问</a:t>
            </a:r>
          </a:p>
          <a:p>
            <a:pPr marL="0" indent="0">
              <a:buNone/>
            </a:pPr>
            <a:r>
              <a:rPr lang="en-US" altLang="zh-CN" sz="2000" dirty="0"/>
              <a:t>     {...... ; return true; }           // </a:t>
            </a:r>
            <a:r>
              <a:rPr lang="zh-CN" altLang="en-US" sz="2000" dirty="0"/>
              <a:t>出现目标状态，正确返回</a:t>
            </a:r>
          </a:p>
          <a:p>
            <a:pPr marL="0" indent="0">
              <a:buNone/>
            </a:pPr>
            <a:r>
              <a:rPr lang="en-US" altLang="zh-CN" sz="2000" dirty="0"/>
              <a:t>     {...... ; return false;}	       // </a:t>
            </a:r>
            <a:r>
              <a:rPr lang="zh-CN" altLang="en-US" sz="2000" dirty="0"/>
              <a:t>做相应处理，返回错误</a:t>
            </a:r>
          </a:p>
          <a:p>
            <a:pPr marL="0" indent="0">
              <a:buNone/>
            </a:pPr>
            <a:r>
              <a:rPr lang="en-US" altLang="zh-CN" sz="2000" dirty="0"/>
              <a:t>     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G[u].size();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 ) {            //u</a:t>
            </a:r>
            <a:r>
              <a:rPr lang="zh-CN" altLang="en-US" sz="2000" dirty="0"/>
              <a:t>的邻居有</a:t>
            </a:r>
            <a:r>
              <a:rPr lang="en-US" altLang="zh-CN" sz="2000" dirty="0"/>
              <a:t>G[u].size()</a:t>
            </a:r>
            <a:r>
              <a:rPr lang="zh-CN" altLang="en-US" sz="2000" dirty="0"/>
              <a:t>个</a:t>
            </a:r>
          </a:p>
          <a:p>
            <a:pPr marL="0" indent="0">
              <a:buNone/>
            </a:pPr>
            <a:r>
              <a:rPr lang="en-US" altLang="zh-CN" sz="2000" dirty="0"/>
              <a:t>          int v = 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	   //v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个邻居</a:t>
            </a:r>
          </a:p>
          <a:p>
            <a:pPr marL="0" indent="0">
              <a:buNone/>
            </a:pPr>
            <a:r>
              <a:rPr lang="en-US" altLang="zh-CN" sz="2000" dirty="0"/>
              <a:t>          if(!vis[v])               //</a:t>
            </a:r>
            <a:r>
              <a:rPr lang="zh-CN" altLang="en-US" sz="2000" dirty="0"/>
              <a:t>如果</a:t>
            </a:r>
            <a:r>
              <a:rPr lang="en-US" altLang="zh-CN" sz="2000" dirty="0"/>
              <a:t>v</a:t>
            </a:r>
            <a:r>
              <a:rPr lang="zh-CN" altLang="en-US" sz="2000" dirty="0"/>
              <a:t>没有访问过</a:t>
            </a:r>
          </a:p>
          <a:p>
            <a:pPr marL="0" indent="0">
              <a:buNone/>
            </a:pPr>
            <a:r>
              <a:rPr lang="en-US" altLang="zh-CN" sz="2000" dirty="0"/>
              <a:t>               return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(v);	    //</a:t>
            </a:r>
            <a:r>
              <a:rPr lang="zh-CN" altLang="en-US" sz="2000" dirty="0"/>
              <a:t>递归访问第</a:t>
            </a:r>
            <a:r>
              <a:rPr lang="en-US" altLang="zh-CN" sz="2000" dirty="0"/>
              <a:t>v</a:t>
            </a:r>
            <a:r>
              <a:rPr lang="zh-CN" altLang="en-US" sz="2000" dirty="0"/>
              <a:t>个邻居。</a:t>
            </a:r>
          </a:p>
          <a:p>
            <a:pPr marL="0" indent="0">
              <a:buNone/>
            </a:pPr>
            <a:r>
              <a:rPr lang="en-US" altLang="zh-CN" sz="2000" dirty="0"/>
              <a:t>      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{...... ; }      	    		    //</a:t>
            </a:r>
            <a:r>
              <a:rPr lang="zh-CN" altLang="en-US" sz="2000" dirty="0"/>
              <a:t>事后处理，返回正确或错误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39AE60-953C-4DE3-B41F-40D76395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7487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321CE-9C35-4734-8FB8-F43BCF5B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如何遍历非连通图？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BA69A-4657-45D0-A88D-1BE3682E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想象有个虚拟结点</a:t>
            </a:r>
            <a:r>
              <a:rPr lang="en-US" altLang="zh-CN" i="1" dirty="0"/>
              <a:t>v</a:t>
            </a:r>
            <a:r>
              <a:rPr lang="zh-CN" altLang="en-US" dirty="0"/>
              <a:t>，它连接了所有点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在主程序中对这些点逐一进行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</a:p>
          <a:p>
            <a:pPr marL="800100" lvl="2" indent="0">
              <a:buNone/>
            </a:pPr>
            <a:r>
              <a:rPr lang="en-US" altLang="zh-CN" sz="3600" dirty="0"/>
              <a:t>for(int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=0;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&lt;n;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++)  </a:t>
            </a:r>
          </a:p>
          <a:p>
            <a:pPr marL="800100" lvl="2" indent="0">
              <a:buNone/>
            </a:pPr>
            <a:r>
              <a:rPr lang="en-US" altLang="zh-CN" sz="3600" dirty="0"/>
              <a:t>     </a:t>
            </a:r>
            <a:r>
              <a:rPr lang="en-US" altLang="zh-CN" sz="3600" dirty="0" err="1"/>
              <a:t>dfs</a:t>
            </a:r>
            <a:r>
              <a:rPr lang="en-US" altLang="zh-CN" sz="3600" dirty="0"/>
              <a:t>(</a:t>
            </a:r>
            <a:r>
              <a:rPr lang="en-US" altLang="zh-CN" sz="3600" dirty="0" err="1"/>
              <a:t>i</a:t>
            </a:r>
            <a:r>
              <a:rPr lang="en-US" altLang="zh-CN" sz="3600" dirty="0"/>
              <a:t>);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28DF9A-8B9D-469B-A2AA-0E932B94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CB452-7EF9-4D19-BC60-C4B16791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04864"/>
            <a:ext cx="3103555" cy="15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C65F2-1365-4EA3-9D5F-9E2B0D17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800200"/>
          </a:xfrm>
        </p:spPr>
        <p:txBody>
          <a:bodyPr/>
          <a:lstStyle/>
          <a:p>
            <a:r>
              <a:rPr lang="zh-CN" altLang="en-US" dirty="0"/>
              <a:t>例：从</a:t>
            </a:r>
            <a:r>
              <a:rPr lang="en-US" altLang="zh-CN" dirty="0"/>
              <a:t>a</a:t>
            </a:r>
            <a:r>
              <a:rPr lang="zh-CN" altLang="en-US" dirty="0"/>
              <a:t>点开始，按字典序遍历图</a:t>
            </a:r>
            <a:endParaRPr lang="en-US" altLang="zh-CN" dirty="0"/>
          </a:p>
          <a:p>
            <a:pPr marL="400050" lvl="1" indent="0">
              <a:buNone/>
            </a:pPr>
            <a:r>
              <a:rPr lang="nn-NO" altLang="zh-CN" dirty="0"/>
              <a:t>  for(int i=0; i&lt;n; i++)  </a:t>
            </a:r>
          </a:p>
          <a:p>
            <a:pPr marL="400050" lvl="1" indent="0">
              <a:buNone/>
            </a:pPr>
            <a:r>
              <a:rPr lang="nn-NO" altLang="zh-CN" dirty="0"/>
              <a:t>       dfs(i);</a:t>
            </a:r>
          </a:p>
          <a:p>
            <a:endParaRPr lang="zh-CN" altLang="en-US" dirty="0"/>
          </a:p>
        </p:txBody>
      </p:sp>
      <p:pic>
        <p:nvPicPr>
          <p:cNvPr id="1026" name="Picture 2" descr="C:\Users\luo\AppData\Local\Temp\ksohtml5984\wps1.png">
            <a:extLst>
              <a:ext uri="{FF2B5EF4-FFF2-40B4-BE49-F238E27FC236}">
                <a16:creationId xmlns:a16="http://schemas.microsoft.com/office/drawing/2014/main" id="{3D830841-D3E8-4E81-9A3D-B9BF7195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4" y="386104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88515DE-E744-4572-A98B-73DA1BE4FA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8400" y="2654280"/>
              <a:ext cx="2864160" cy="3327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88515DE-E744-4572-A98B-73DA1BE4FA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040" y="2644920"/>
                <a:ext cx="2882880" cy="3346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F761DB5-4177-4847-A1A6-9F0394A3A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10"/>
    </mc:Choice>
    <mc:Fallback xmlns="">
      <p:transition spd="slow" advTm="6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uo\AppData\Local\Temp\ksohtml5984\wps1.png">
            <a:extLst>
              <a:ext uri="{FF2B5EF4-FFF2-40B4-BE49-F238E27FC236}">
                <a16:creationId xmlns:a16="http://schemas.microsoft.com/office/drawing/2014/main" id="{DB2DBFD1-B717-4229-B1E7-8A69F9FB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2" y="84613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o\AppData\Local\Temp\ksohtml5984\wps2.png">
            <a:extLst>
              <a:ext uri="{FF2B5EF4-FFF2-40B4-BE49-F238E27FC236}">
                <a16:creationId xmlns:a16="http://schemas.microsoft.com/office/drawing/2014/main" id="{98F4AE93-11CB-4885-AB3B-F7C38FED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8" y="3645024"/>
            <a:ext cx="4688565" cy="2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7C23EC-5C44-49B1-BFB4-13A48A07F3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320" y="507960"/>
              <a:ext cx="6820560" cy="5956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7C23EC-5C44-49B1-BFB4-13A48A07F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60" y="498600"/>
                <a:ext cx="6839280" cy="597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E18B9F-2158-481C-8163-5BB40A1F1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59"/>
    </mc:Choice>
    <mc:Fallback xmlns="">
      <p:transition spd="slow" advTm="12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69896-C4FD-4BBB-9AD0-4C510249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判断连通性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BC3B9-505F-4E4A-9EDF-3DEAA01A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2836912"/>
          </a:xfrm>
        </p:spPr>
        <p:txBody>
          <a:bodyPr/>
          <a:lstStyle/>
          <a:p>
            <a:r>
              <a:rPr lang="zh-CN" altLang="en-US" dirty="0"/>
              <a:t>对需要的点执行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r>
              <a:rPr lang="zh-CN" altLang="en-US" dirty="0"/>
              <a:t>，就能找到它连通的点。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并查集也能用于检查连通性。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95ADD5-6AC5-4152-9A33-3F3360AC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516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4D054-0700-4BFC-8E68-DA3607CD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6779"/>
            <a:ext cx="3898776" cy="4664312"/>
          </a:xfrm>
        </p:spPr>
        <p:txBody>
          <a:bodyPr/>
          <a:lstStyle/>
          <a:p>
            <a:r>
              <a:rPr lang="zh-CN" altLang="en-US" sz="2800" dirty="0"/>
              <a:t>找</a:t>
            </a:r>
            <a:r>
              <a:rPr lang="en-US" altLang="zh-CN" sz="2800" dirty="0"/>
              <a:t>e</a:t>
            </a:r>
            <a:r>
              <a:rPr lang="zh-CN" altLang="en-US" sz="2800" dirty="0"/>
              <a:t>点的连通性：执行</a:t>
            </a:r>
            <a:r>
              <a:rPr lang="en-US" altLang="zh-CN" sz="2800" dirty="0" err="1"/>
              <a:t>dfs</a:t>
            </a:r>
            <a:r>
              <a:rPr lang="en-US" altLang="zh-CN" sz="2800" dirty="0"/>
              <a:t>(e)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访问过程：见结点</a:t>
            </a:r>
            <a:r>
              <a:rPr lang="zh-CN" altLang="en-US" sz="2800" b="1" dirty="0">
                <a:solidFill>
                  <a:srgbClr val="0070C0"/>
                </a:solidFill>
              </a:rPr>
              <a:t>上面</a:t>
            </a:r>
            <a:r>
              <a:rPr lang="zh-CN" altLang="en-US" sz="2800" dirty="0"/>
              <a:t>的数字，顺序是：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递归返回的结果：见结点下面</a:t>
            </a:r>
            <a:r>
              <a:rPr lang="zh-CN" altLang="en-US" sz="2800" b="1" dirty="0">
                <a:solidFill>
                  <a:srgbClr val="0070C0"/>
                </a:solidFill>
              </a:rPr>
              <a:t>划线</a:t>
            </a:r>
            <a:r>
              <a:rPr lang="zh-CN" altLang="en-US" sz="2800" dirty="0"/>
              <a:t>数字，顺序是：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B57D22-08DF-4FBE-8152-6D302ED8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18786" name="Picture 2" descr="C:\Users\luo\AppData\Local\Temp\ksohtml17488\wps3.png">
            <a:extLst>
              <a:ext uri="{FF2B5EF4-FFF2-40B4-BE49-F238E27FC236}">
                <a16:creationId xmlns:a16="http://schemas.microsoft.com/office/drawing/2014/main" id="{2F9F6416-96C8-49C4-86BC-7C826347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40" y="897276"/>
            <a:ext cx="4612260" cy="1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C:\Users\luo\AppData\Local\Temp\ksohtml17488\wps4.png">
            <a:extLst>
              <a:ext uri="{FF2B5EF4-FFF2-40B4-BE49-F238E27FC236}">
                <a16:creationId xmlns:a16="http://schemas.microsoft.com/office/drawing/2014/main" id="{716164FD-82C4-4D5C-84DF-5FF0B9FA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8" y="3429000"/>
            <a:ext cx="3096344" cy="19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0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E7F65-5F06-4584-831C-C63389EB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DAC89-D54A-44B0-89B5-544EE1AB8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等事情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有最高优先级，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优先级相同，</a:t>
            </a:r>
            <a:r>
              <a:rPr lang="en-US" altLang="zh-CN" dirty="0"/>
              <a:t>d</a:t>
            </a:r>
            <a:r>
              <a:rPr lang="zh-CN" altLang="en-US" dirty="0"/>
              <a:t>是最低优先级</a:t>
            </a:r>
            <a:endParaRPr lang="en-US" altLang="zh-CN" dirty="0"/>
          </a:p>
          <a:p>
            <a:r>
              <a:rPr lang="en-US" altLang="zh-CN" dirty="0" err="1"/>
              <a:t>Abcd</a:t>
            </a:r>
            <a:r>
              <a:rPr lang="zh-CN" altLang="en-US" dirty="0"/>
              <a:t>、</a:t>
            </a:r>
            <a:r>
              <a:rPr lang="en-US" altLang="zh-CN" dirty="0" err="1"/>
              <a:t>acbd</a:t>
            </a:r>
            <a:r>
              <a:rPr lang="zh-CN" altLang="en-US" dirty="0"/>
              <a:t>都是可行排序。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把事情看成图的点，先后关系看成有向边，问题转化为在图中求一个有先后关系的排序。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9B2AB6-ED83-47BA-B648-9F0ED790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1858" name="Picture 2" descr="C:\Users\luo\AppData\Local\Temp\ksohtml17488\wps6.png">
            <a:extLst>
              <a:ext uri="{FF2B5EF4-FFF2-40B4-BE49-F238E27FC236}">
                <a16:creationId xmlns:a16="http://schemas.microsoft.com/office/drawing/2014/main" id="{2301A1F1-61B0-4C39-ADAA-E6996664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232248" cy="2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78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EEE34-7A52-4C9E-BE0E-AC447954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一个图能进行拓扑排序的充要条件：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3200" dirty="0"/>
              <a:t>它是一个有向无环图</a:t>
            </a:r>
            <a:r>
              <a:rPr lang="en-US" altLang="zh-CN" sz="3200" dirty="0"/>
              <a:t>(DAG)</a:t>
            </a:r>
            <a:r>
              <a:rPr lang="zh-CN" altLang="en-US" sz="32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ED1962-9DFF-497D-997B-4A7C40D5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3061BF-0992-49E4-B556-0720A8D5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41" y="345615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5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914BD-3897-452B-9DFD-199423AF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拓扑排序：点的入度和出度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9A293-9A39-429D-828E-D775B2AB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出度：以点</a:t>
            </a:r>
            <a:r>
              <a:rPr lang="en-US" altLang="zh-CN" sz="2800" dirty="0"/>
              <a:t>u</a:t>
            </a:r>
            <a:r>
              <a:rPr lang="zh-CN" altLang="en-US" sz="2800" dirty="0"/>
              <a:t>为起点的边的数量，称为</a:t>
            </a:r>
            <a:r>
              <a:rPr lang="en-US" altLang="zh-CN" sz="2800" dirty="0"/>
              <a:t>u</a:t>
            </a:r>
            <a:r>
              <a:rPr lang="zh-CN" altLang="en-US" sz="2800" dirty="0"/>
              <a:t>的出度。</a:t>
            </a:r>
          </a:p>
          <a:p>
            <a:r>
              <a:rPr lang="zh-CN" altLang="en-US" sz="2800" dirty="0"/>
              <a:t>入度：以点</a:t>
            </a:r>
            <a:r>
              <a:rPr lang="en-US" altLang="zh-CN" sz="2800" dirty="0"/>
              <a:t>v</a:t>
            </a:r>
            <a:r>
              <a:rPr lang="zh-CN" altLang="en-US" sz="2800" dirty="0"/>
              <a:t>为终点的边的数量，称为</a:t>
            </a:r>
            <a:r>
              <a:rPr lang="en-US" altLang="zh-CN" sz="2800" dirty="0"/>
              <a:t>v</a:t>
            </a:r>
            <a:r>
              <a:rPr lang="zh-CN" altLang="en-US" sz="2800" dirty="0"/>
              <a:t>的入度。</a:t>
            </a:r>
          </a:p>
          <a:p>
            <a:r>
              <a:rPr lang="zh-CN" altLang="en-US" sz="2800" dirty="0"/>
              <a:t>一个点的入度等于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，说明它是起点，是排在最前面的；</a:t>
            </a:r>
            <a:endParaRPr lang="en-US" altLang="zh-CN" sz="2800" dirty="0"/>
          </a:p>
          <a:p>
            <a:r>
              <a:rPr lang="zh-CN" altLang="en-US" sz="2800" dirty="0"/>
              <a:t>一个点的出度等于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，说明它是排在最后面的。</a:t>
            </a:r>
            <a:endParaRPr lang="en-US" altLang="zh-CN" sz="2800" dirty="0"/>
          </a:p>
          <a:p>
            <a:r>
              <a:rPr lang="zh-CN" altLang="en-US" sz="2800" dirty="0"/>
              <a:t>图中，点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的入度为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，它们都是优先级最高；</a:t>
            </a:r>
            <a:r>
              <a:rPr lang="en-US" altLang="zh-CN" sz="2800" dirty="0"/>
              <a:t>d</a:t>
            </a:r>
            <a:r>
              <a:rPr lang="zh-CN" altLang="en-US" sz="2800" dirty="0"/>
              <a:t>的出度为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，它的优先级最低。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16E2FD-0F55-483D-B119-461DEDA4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2882" name="Picture 2" descr="C:\Users\luo\AppData\Local\Temp\ksohtml17488\wps7.png">
            <a:extLst>
              <a:ext uri="{FF2B5EF4-FFF2-40B4-BE49-F238E27FC236}">
                <a16:creationId xmlns:a16="http://schemas.microsoft.com/office/drawing/2014/main" id="{5FAFA307-D40E-419D-B397-4A59262E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31211"/>
            <a:ext cx="1810544" cy="175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0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4EA6A-FB41-4CCF-B4A1-E54DF93B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的拓扑排序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）找到所有入度为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的点，放进队列，作为起点。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中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，进队列。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07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E0B46FCF-98A4-4B31-9DB8-EAFC52396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4438" y="765175"/>
            <a:ext cx="3898900" cy="939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图的基本概念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72E4F487-00AB-4327-A2BF-FC0DB5845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44823"/>
            <a:ext cx="8291513" cy="3671739"/>
          </a:xfrm>
        </p:spPr>
        <p:txBody>
          <a:bodyPr/>
          <a:lstStyle/>
          <a:p>
            <a:r>
              <a:rPr lang="zh-CN" altLang="en-US" dirty="0"/>
              <a:t>图：由点</a:t>
            </a:r>
            <a:r>
              <a:rPr lang="en-US" altLang="zh-CN" dirty="0"/>
              <a:t>(node</a:t>
            </a:r>
            <a:r>
              <a:rPr lang="zh-CN" altLang="en-US" dirty="0"/>
              <a:t>，或者</a:t>
            </a:r>
            <a:r>
              <a:rPr lang="en-US" altLang="zh-CN" dirty="0"/>
              <a:t>vertex)</a:t>
            </a:r>
            <a:r>
              <a:rPr lang="zh-CN" altLang="en-US" dirty="0"/>
              <a:t>和连接点的边</a:t>
            </a:r>
            <a:r>
              <a:rPr lang="en-US" altLang="zh-CN" dirty="0"/>
              <a:t>(edge)</a:t>
            </a:r>
            <a:r>
              <a:rPr lang="zh-CN" altLang="en-US" dirty="0"/>
              <a:t>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图是点和边构成的网。</a:t>
            </a:r>
          </a:p>
        </p:txBody>
      </p:sp>
      <p:sp>
        <p:nvSpPr>
          <p:cNvPr id="19460" name="页脚占位符 3">
            <a:extLst>
              <a:ext uri="{FF2B5EF4-FFF2-40B4-BE49-F238E27FC236}">
                <a16:creationId xmlns:a16="http://schemas.microsoft.com/office/drawing/2014/main" id="{5362C8D8-9AD5-4526-9BE4-2FADEEA980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）弹出队首</a:t>
            </a:r>
            <a:r>
              <a:rPr lang="en-US" altLang="zh-CN" sz="2800" dirty="0"/>
              <a:t>a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的所有邻居点，入度减</a:t>
            </a:r>
            <a:r>
              <a:rPr lang="en-US" altLang="zh-CN" sz="2800" dirty="0"/>
              <a:t>1</a:t>
            </a:r>
            <a:r>
              <a:rPr lang="zh-CN" altLang="en-US" sz="2800" dirty="0"/>
              <a:t>，把入度减为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的邻居点</a:t>
            </a:r>
            <a:r>
              <a:rPr lang="en-US" altLang="zh-CN" sz="2800" dirty="0"/>
              <a:t>b</a:t>
            </a:r>
            <a:r>
              <a:rPr lang="zh-CN" altLang="en-US" sz="2800" dirty="0"/>
              <a:t>放进队列。没有减为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的点不能放进队列。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3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、</a:t>
            </a:r>
            <a:r>
              <a:rPr lang="en-US" altLang="zh-CN" sz="2800" dirty="0"/>
              <a:t>(4)</a:t>
            </a:r>
            <a:r>
              <a:rPr lang="zh-CN" altLang="en-US" sz="2800" dirty="0"/>
              <a:t>、</a:t>
            </a:r>
            <a:r>
              <a:rPr lang="en-US" altLang="zh-CN" sz="2800" dirty="0"/>
              <a:t>(5)</a:t>
            </a:r>
            <a:r>
              <a:rPr lang="zh-CN" altLang="en-US" sz="2800" dirty="0"/>
              <a:t> 继续上述操作，直到队列为空。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07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29948-3B9F-4A18-BFEF-7560BB6A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基于</a:t>
            </a:r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的拓扑排序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A8D86-9683-4B59-9492-C04F935A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天然适合拓扑排序。</a:t>
            </a:r>
          </a:p>
          <a:p>
            <a:r>
              <a:rPr lang="en-US" altLang="zh-CN" dirty="0"/>
              <a:t>DFS</a:t>
            </a:r>
            <a:r>
              <a:rPr lang="zh-CN" altLang="en-US" dirty="0"/>
              <a:t>深度搜索的原理，是沿着一条路径一直搜索到最底层，然后逐层回退。这个过程正好体现了点和点的先后关系，天然符合拓扑排序的原理。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CB26C4-A8EC-49BD-8E68-DBCA53C0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090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B4006-1EFB-4153-8B44-FFA9E01A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sz="2800" dirty="0"/>
              <a:t>一个有向无环</a:t>
            </a:r>
            <a:r>
              <a:rPr lang="en-US" altLang="zh-CN" sz="2800" dirty="0"/>
              <a:t>DAG</a:t>
            </a:r>
            <a:r>
              <a:rPr lang="zh-CN" altLang="en-US" sz="2800" dirty="0"/>
              <a:t>图，如果只有一个点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是</a:t>
            </a:r>
            <a:r>
              <a:rPr lang="en-US" altLang="zh-CN" sz="2800" dirty="0"/>
              <a:t>0</a:t>
            </a:r>
            <a:r>
              <a:rPr lang="zh-CN" altLang="en-US" sz="2800" dirty="0"/>
              <a:t>入度的，那么从</a:t>
            </a:r>
            <a:r>
              <a:rPr lang="en-US" altLang="zh-CN" sz="2800" dirty="0"/>
              <a:t>u</a:t>
            </a:r>
            <a:r>
              <a:rPr lang="zh-CN" altLang="en-US" sz="2800" dirty="0"/>
              <a:t>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递归</a:t>
            </a:r>
            <a:r>
              <a:rPr lang="zh-CN" altLang="en-US" sz="2800" b="1" dirty="0"/>
              <a:t>返回</a:t>
            </a:r>
            <a:r>
              <a:rPr lang="zh-CN" altLang="en-US" sz="2800" dirty="0"/>
              <a:t>的顺序就是拓扑排序（是一个</a:t>
            </a:r>
            <a:r>
              <a:rPr lang="zh-CN" altLang="en-US" sz="2800" b="1" dirty="0"/>
              <a:t>逆序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a</a:t>
            </a:r>
            <a:r>
              <a:rPr lang="zh-CN" altLang="en-US" sz="2800" dirty="0"/>
              <a:t>开始，递归返回的顺序：</a:t>
            </a:r>
            <a:r>
              <a:rPr lang="en-US" altLang="zh-CN" sz="2800" dirty="0" err="1"/>
              <a:t>cdba</a:t>
            </a:r>
            <a:r>
              <a:rPr lang="zh-CN" altLang="en-US" sz="2800" dirty="0"/>
              <a:t>，是拓扑排序的逆序。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861C99-74A1-4727-AA6A-C34068B5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4930" name="Picture 2" descr="C:\Users\luo\AppData\Local\Temp\ksohtml17488\wps9.png">
            <a:extLst>
              <a:ext uri="{FF2B5EF4-FFF2-40B4-BE49-F238E27FC236}">
                <a16:creationId xmlns:a16="http://schemas.microsoft.com/office/drawing/2014/main" id="{AB555D23-21A2-4FCE-9DF2-5F2A5AA9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89" y="2648685"/>
            <a:ext cx="1823555" cy="34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2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2EEA7-ABB7-4E00-B3B0-3C185DC9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ADCD4-BDD0-445D-8CE1-E2CCAF9D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应该以入度为</a:t>
            </a:r>
            <a:r>
              <a:rPr lang="en-US" altLang="zh-CN" dirty="0"/>
              <a:t>0</a:t>
            </a:r>
            <a:r>
              <a:rPr lang="zh-CN" altLang="en-US" dirty="0"/>
              <a:t>的点为起点，开始</a:t>
            </a:r>
            <a:r>
              <a:rPr lang="en-US" altLang="zh-CN" dirty="0"/>
              <a:t>DFS</a:t>
            </a:r>
            <a:r>
              <a:rPr lang="zh-CN" altLang="en-US" dirty="0"/>
              <a:t>。如何找到它？需要找到它吗？如果有多个入度为</a:t>
            </a:r>
            <a:r>
              <a:rPr lang="en-US" altLang="zh-CN" dirty="0"/>
              <a:t>0</a:t>
            </a:r>
            <a:r>
              <a:rPr lang="zh-CN" altLang="en-US" dirty="0"/>
              <a:t>的点呢？</a:t>
            </a:r>
          </a:p>
          <a:p>
            <a:r>
              <a:rPr lang="zh-CN" altLang="en-US" b="1" dirty="0"/>
              <a:t>技巧：想象</a:t>
            </a:r>
            <a:r>
              <a:rPr lang="zh-CN" altLang="en-US" dirty="0"/>
              <a:t>有一个虚拟的点</a:t>
            </a:r>
            <a:r>
              <a:rPr lang="en-US" altLang="zh-CN" i="1" dirty="0"/>
              <a:t>v</a:t>
            </a:r>
            <a:r>
              <a:rPr lang="zh-CN" altLang="en-US" dirty="0"/>
              <a:t>，它单向连接到所有其它点。这个点就是图中唯一的</a:t>
            </a:r>
            <a:r>
              <a:rPr lang="en-US" altLang="zh-CN" dirty="0"/>
              <a:t>0</a:t>
            </a:r>
            <a:r>
              <a:rPr lang="zh-CN" altLang="en-US" dirty="0"/>
              <a:t>入度点，图中所有其它的点都是它的下一层递归；而且它不会把原图变成环路。从这个虚拟点开始</a:t>
            </a:r>
            <a:r>
              <a:rPr lang="en-US" altLang="zh-CN" dirty="0"/>
              <a:t>DFS</a:t>
            </a:r>
            <a:r>
              <a:rPr lang="zh-CN" altLang="en-US" dirty="0"/>
              <a:t>，就完成了拓扑排序。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C79224-D1F4-4DD6-BF71-4ED9EB57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641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C10B2-44E3-4728-806B-15170264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2160240"/>
          </a:xfrm>
        </p:spPr>
        <p:txBody>
          <a:bodyPr/>
          <a:lstStyle/>
          <a:p>
            <a:r>
              <a:rPr lang="zh-CN" altLang="en-US" dirty="0"/>
              <a:t>左图中有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入度点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右图想象有个虚拟点</a:t>
            </a:r>
            <a:r>
              <a:rPr lang="en-US" altLang="zh-CN" dirty="0"/>
              <a:t>v</a:t>
            </a:r>
            <a:r>
              <a:rPr lang="zh-CN" altLang="en-US" dirty="0"/>
              <a:t>，递归返回的顺序见点旁边划线数字，返回的是拓扑排序的逆序。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BF7D80-BD68-47BE-ADEC-45516BEC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8002" name="Picture 2" descr="C:\Users\luo\AppData\Local\Temp\ksohtml17488\wps10.png">
            <a:extLst>
              <a:ext uri="{FF2B5EF4-FFF2-40B4-BE49-F238E27FC236}">
                <a16:creationId xmlns:a16="http://schemas.microsoft.com/office/drawing/2014/main" id="{3046EA15-48F7-4656-A263-2A42E63C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36" y="2857296"/>
            <a:ext cx="5810528" cy="3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0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37FEB-375C-4443-BB5E-88674565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输出字典序最小的拓扑排序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09F34-21BB-49C1-BC44-FDD670EA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一个图的拓扑排序有很多，输出字典序最小的那一个</a:t>
            </a:r>
            <a:endParaRPr lang="en-US" altLang="zh-CN" sz="2800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hdu</a:t>
            </a:r>
            <a:r>
              <a:rPr lang="en-US" altLang="zh-CN" sz="2800" dirty="0">
                <a:solidFill>
                  <a:srgbClr val="0070C0"/>
                </a:solidFill>
              </a:rPr>
              <a:t> 1285 </a:t>
            </a:r>
            <a:r>
              <a:rPr lang="zh-CN" altLang="en-US" sz="2800" dirty="0">
                <a:solidFill>
                  <a:srgbClr val="0070C0"/>
                </a:solidFill>
              </a:rPr>
              <a:t>确定比赛名次</a:t>
            </a: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个比赛队进行比赛，编号依次为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......</a:t>
            </a:r>
            <a:r>
              <a:rPr lang="zh-CN" altLang="en-US" sz="2800" dirty="0"/>
              <a:t>，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N &lt;= 500</a:t>
            </a:r>
            <a:r>
              <a:rPr lang="zh-CN" altLang="en-US" sz="2800" dirty="0"/>
              <a:t>。比赛结束后，只知道每场比赛的结果。请你编程序确定排名。由于可能有多种结果，输出按队伍编号排序最小的那个排名。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F2B67-7819-41DC-9890-B15A77A0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5277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F1406-B41E-4901-B430-C25D75D0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BFS</a:t>
            </a:r>
            <a:r>
              <a:rPr lang="zh-CN" altLang="en-US" sz="3200" dirty="0">
                <a:solidFill>
                  <a:srgbClr val="0070C0"/>
                </a:solidFill>
              </a:rPr>
              <a:t>输出字典序拓扑排序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4E9F5-8E10-40A5-8DFA-55E76B591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zh-CN" altLang="en-US" dirty="0"/>
              <a:t>思路：在当前步骤，在所有入度为</a:t>
            </a:r>
            <a:r>
              <a:rPr lang="en-US" altLang="zh-CN" dirty="0"/>
              <a:t>0</a:t>
            </a:r>
            <a:r>
              <a:rPr lang="zh-CN" altLang="en-US" dirty="0"/>
              <a:t>的点中，输出编号最小的。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BFS</a:t>
            </a:r>
            <a:r>
              <a:rPr lang="zh-CN" altLang="en-US" dirty="0"/>
              <a:t>的拓扑排序程序，把普通队列改为</a:t>
            </a:r>
            <a:r>
              <a:rPr lang="zh-CN" altLang="en-US" b="1" dirty="0"/>
              <a:t>优先队列</a:t>
            </a:r>
            <a:r>
              <a:rPr lang="en-US" altLang="zh-CN" dirty="0"/>
              <a:t>Q</a:t>
            </a:r>
            <a:r>
              <a:rPr lang="zh-CN" altLang="en-US" dirty="0"/>
              <a:t>。在</a:t>
            </a:r>
            <a:r>
              <a:rPr lang="en-US" altLang="zh-CN" dirty="0"/>
              <a:t>Q</a:t>
            </a:r>
            <a:r>
              <a:rPr lang="zh-CN" altLang="en-US" dirty="0"/>
              <a:t>中放进入度为</a:t>
            </a:r>
            <a:r>
              <a:rPr lang="en-US" altLang="zh-CN" dirty="0"/>
              <a:t>0</a:t>
            </a:r>
            <a:r>
              <a:rPr lang="zh-CN" altLang="en-US" dirty="0"/>
              <a:t>的点，每次输出编号最小的结点，然后把它的后续结点的入度减一，入度减为</a:t>
            </a:r>
            <a:r>
              <a:rPr lang="en-US" altLang="zh-CN" dirty="0"/>
              <a:t>0</a:t>
            </a:r>
            <a:r>
              <a:rPr lang="zh-CN" altLang="en-US" dirty="0"/>
              <a:t>的再放进</a:t>
            </a:r>
            <a:r>
              <a:rPr lang="en-US" altLang="zh-CN" dirty="0"/>
              <a:t>Q</a:t>
            </a:r>
            <a:r>
              <a:rPr lang="zh-CN" altLang="en-US" dirty="0"/>
              <a:t>。这样就能输出一个字典序最小的拓扑排序。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7183B1-099B-4948-94E2-024D4C4C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5625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BFAE35-01A1-420A-831D-44D298BA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9026" name="Picture 2" descr="C:\Users\luo\AppData\Local\Temp\ksohtml17488\wps11.png">
            <a:extLst>
              <a:ext uri="{FF2B5EF4-FFF2-40B4-BE49-F238E27FC236}">
                <a16:creationId xmlns:a16="http://schemas.microsoft.com/office/drawing/2014/main" id="{152C54D2-E4BF-491D-B3DA-268B6888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5" y="2276872"/>
            <a:ext cx="865557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F879609-CA04-45AD-88DE-F64191DB4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4869160"/>
            <a:ext cx="2239888" cy="6480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优先队列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357DB-2ECF-45C3-B2E9-4040EE48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可以输出字典序拓扑排序吗？</a:t>
            </a:r>
            <a:endParaRPr lang="en-US" altLang="zh-CN" dirty="0"/>
          </a:p>
          <a:p>
            <a:pPr lvl="1"/>
            <a:r>
              <a:rPr lang="zh-CN" altLang="en-US" dirty="0"/>
              <a:t>不能。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为什么？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EC9D6F-5121-408A-9587-91463775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02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9539-D6AC-4BB4-8038-E8EC0FA0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图的应用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EC731-5146-4EBD-84F3-D88353214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6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地图：路口、道路、过路费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计算机网络：路由协议</a:t>
            </a:r>
            <a:endParaRPr lang="en-US" altLang="zh-CN" dirty="0"/>
          </a:p>
          <a:p>
            <a:r>
              <a:rPr lang="zh-CN" altLang="en-US" dirty="0"/>
              <a:t>人际关系：</a:t>
            </a:r>
            <a:r>
              <a:rPr lang="zh-CN" altLang="en-US" sz="2800" dirty="0"/>
              <a:t>“六度空间理论”。</a:t>
            </a:r>
            <a:r>
              <a:rPr lang="zh-CN" altLang="en-US" sz="2400" dirty="0"/>
              <a:t>世界上任意两个人，最多通过五个中间人就能联系到。把人看成点，人和人之间的关系看成边，这就是一个图的连通性问题。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34D96C-F2EB-4C3F-BFC2-459382C0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1199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4818" name="Picture 2" descr="https://timgsa.baidu.com/timg?image&amp;quality=80&amp;size=b9999_10000&amp;sec=1557415510756&amp;di=0f8e51465b084822e49d6d77897ab3d4&amp;imgtype=0&amp;src=http%3A%2F%2Fmmbiz.qpic.cn%2Fmmbiz_jpg%2FVpWlzfiaz6NSVcCBicqgSSXgOzicoCrQ5UdTxd2pPldCfLmBT47O8wSC4T5ptpLCzqtl8MwZrUVunrMpyg8jBbiaZA%2F0%3Fwx_fmt%3Djpeg">
            <a:extLst>
              <a:ext uri="{FF2B5EF4-FFF2-40B4-BE49-F238E27FC236}">
                <a16:creationId xmlns:a16="http://schemas.microsoft.com/office/drawing/2014/main" id="{2E1FAD7F-115D-48C7-8635-56185FA8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88306"/>
            <a:ext cx="3397428" cy="2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11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CDE7-616B-4885-B9EF-41BD1F73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74638"/>
            <a:ext cx="6840760" cy="11430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欧拉路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C484A-83DF-4364-8B84-2194B2F3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欧拉路：从图中某个点出发，遍历整个图，图中每条边通过且只通过一次。</a:t>
            </a:r>
          </a:p>
          <a:p>
            <a:r>
              <a:rPr lang="zh-CN" altLang="en-US" dirty="0"/>
              <a:t>欧拉回路：起点和终点相同的欧拉路。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720C62-48E9-4066-904D-5DF4D8C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https://timgsa.baidu.com/timg?image&amp;quality=80&amp;size=b9999_10000&amp;sec=1557415878217&amp;di=79879c1309507bdbb0c620ca126bc113&amp;imgtype=0&amp;src=http%3A%2F%2Fpic.tomrrow.com%2F2016%2F05%2Fimage.png">
            <a:extLst>
              <a:ext uri="{FF2B5EF4-FFF2-40B4-BE49-F238E27FC236}">
                <a16:creationId xmlns:a16="http://schemas.microsoft.com/office/drawing/2014/main" id="{F21E4DBA-9C1C-4510-9001-9A66A080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4" y="3573016"/>
            <a:ext cx="5570070" cy="2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86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2F9E7-A06E-4881-B9C1-4BCF13FA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欧拉路问题：</a:t>
            </a:r>
            <a:endParaRPr lang="en-US" altLang="zh-CN" dirty="0"/>
          </a:p>
          <a:p>
            <a:pPr lvl="3"/>
            <a:r>
              <a:rPr lang="zh-CN" altLang="en-US" sz="3200" dirty="0"/>
              <a:t>是否存在欧拉路</a:t>
            </a:r>
            <a:endParaRPr lang="en-US" altLang="zh-CN" sz="3200" dirty="0"/>
          </a:p>
          <a:p>
            <a:pPr lvl="3"/>
            <a:r>
              <a:rPr lang="zh-CN" altLang="en-US" sz="3200" dirty="0"/>
              <a:t>打印出欧拉路</a:t>
            </a:r>
            <a:endParaRPr lang="en-US" altLang="zh-CN" sz="3200" dirty="0"/>
          </a:p>
          <a:p>
            <a:r>
              <a:rPr lang="zh-CN" altLang="en-US" dirty="0"/>
              <a:t>通过处理</a:t>
            </a:r>
            <a:r>
              <a:rPr lang="zh-CN" altLang="en-US" dirty="0">
                <a:solidFill>
                  <a:srgbClr val="0070C0"/>
                </a:solidFill>
              </a:rPr>
              <a:t>度</a:t>
            </a:r>
            <a:r>
              <a:rPr lang="zh-CN" altLang="en-US" dirty="0"/>
              <a:t>（</a:t>
            </a:r>
            <a:r>
              <a:rPr lang="en-US" altLang="zh-CN" dirty="0"/>
              <a:t>degree</a:t>
            </a:r>
            <a:r>
              <a:rPr lang="zh-CN" altLang="en-US" dirty="0"/>
              <a:t>）：一个点上连接的边的数量，称为这个点的度数。</a:t>
            </a:r>
            <a:endParaRPr lang="en-US" altLang="zh-CN" dirty="0"/>
          </a:p>
          <a:p>
            <a:r>
              <a:rPr lang="zh-CN" altLang="en-US" dirty="0"/>
              <a:t>在无向图中，如果度数是奇数，这个点称为</a:t>
            </a:r>
            <a:r>
              <a:rPr lang="zh-CN" altLang="en-US" dirty="0">
                <a:solidFill>
                  <a:srgbClr val="0070C0"/>
                </a:solidFill>
              </a:rPr>
              <a:t>奇点</a:t>
            </a:r>
            <a:r>
              <a:rPr lang="zh-CN" altLang="en-US" dirty="0"/>
              <a:t>，否则称为</a:t>
            </a:r>
            <a:r>
              <a:rPr lang="zh-CN" altLang="en-US" dirty="0">
                <a:solidFill>
                  <a:srgbClr val="0070C0"/>
                </a:solidFill>
              </a:rPr>
              <a:t>偶点</a:t>
            </a:r>
            <a:r>
              <a:rPr lang="zh-CN" altLang="en-US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936560-C3D4-4682-A53E-84CC3490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49680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8C55-9E09-409F-B1FB-946F5252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欧拉路和欧拉回路是否存在？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CDA7F-A604-4EFF-99B6-B7973258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）无向连通图的判断条件</a:t>
            </a:r>
            <a:endParaRPr lang="en-US" altLang="zh-CN" sz="2800" dirty="0"/>
          </a:p>
          <a:p>
            <a:r>
              <a:rPr lang="zh-CN" altLang="en-US" sz="2800" dirty="0"/>
              <a:t>如果图中的点全都是偶点，则存在欧拉回路；任意一点都可以作为起点和终点。</a:t>
            </a:r>
            <a:endParaRPr lang="en-US" altLang="zh-CN" sz="2800" dirty="0"/>
          </a:p>
          <a:p>
            <a:r>
              <a:rPr lang="zh-CN" altLang="en-US" sz="2800" dirty="0"/>
              <a:t>如果只有</a:t>
            </a:r>
            <a:r>
              <a:rPr lang="en-US" altLang="zh-CN" sz="2800" dirty="0"/>
              <a:t>2</a:t>
            </a:r>
            <a:r>
              <a:rPr lang="zh-CN" altLang="en-US" sz="2800" dirty="0"/>
              <a:t>个奇点，则存在欧拉路，其中一个奇点是起点，另一个是终点。</a:t>
            </a:r>
            <a:endParaRPr lang="en-US" altLang="zh-CN" sz="2800" dirty="0"/>
          </a:p>
          <a:p>
            <a:r>
              <a:rPr lang="zh-CN" altLang="en-US" sz="2800" dirty="0"/>
              <a:t>不可能出现有奇数个奇点的无向图。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B8958A-D1D7-4AA2-9186-6219D97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https://ss1.bdstatic.com/70cFuXSh_Q1YnxGkpoWK1HF6hhy/it/u=4202198200,281976563&amp;fm=26&amp;gp=0.jpg">
            <a:extLst>
              <a:ext uri="{FF2B5EF4-FFF2-40B4-BE49-F238E27FC236}">
                <a16:creationId xmlns:a16="http://schemas.microsoft.com/office/drawing/2014/main" id="{F30895CC-9DC9-46A5-9B25-B15C1976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42101"/>
            <a:ext cx="7360485" cy="23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94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CDA7F-A604-4EFF-99B6-B7973258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sz="2800" dirty="0"/>
              <a:t>把一个点上的出度记为</a:t>
            </a:r>
            <a:r>
              <a:rPr lang="en-US" altLang="zh-CN" sz="2800" dirty="0"/>
              <a:t>1</a:t>
            </a:r>
            <a:r>
              <a:rPr lang="zh-CN" altLang="en-US" sz="2800" dirty="0"/>
              <a:t>，入度记为 </a:t>
            </a:r>
            <a:r>
              <a:rPr lang="en-US" altLang="zh-CN" sz="2800" dirty="0"/>
              <a:t>-1</a:t>
            </a:r>
            <a:r>
              <a:rPr lang="zh-CN" altLang="en-US" sz="2800" dirty="0"/>
              <a:t>，这个点上所有出度和入度相加，就是它的度数。</a:t>
            </a:r>
            <a:endParaRPr lang="en-US" altLang="zh-CN" sz="2800" dirty="0"/>
          </a:p>
          <a:p>
            <a:r>
              <a:rPr lang="zh-CN" altLang="en-US" sz="2800" dirty="0"/>
              <a:t>一个有向图存在欧拉回路，当且仅当该图所有点的</a:t>
            </a:r>
            <a:r>
              <a:rPr lang="zh-CN" altLang="en-US" sz="2800" dirty="0">
                <a:solidFill>
                  <a:srgbClr val="0070C0"/>
                </a:solidFill>
              </a:rPr>
              <a:t>度数为零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如果只有一个度数为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的点，一个度数为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的点，其它所有点的度数为</a:t>
            </a:r>
            <a:r>
              <a:rPr lang="en-US" altLang="zh-CN" sz="2800" dirty="0"/>
              <a:t>0</a:t>
            </a:r>
            <a:r>
              <a:rPr lang="zh-CN" altLang="en-US" sz="2800" dirty="0"/>
              <a:t>，那么存在欧拉路径，其中度数为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的是起点，度数为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的是终点。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B8958A-D1D7-4AA2-9186-6219D97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36764" y="61879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8059687-D3C7-4E12-BD8D-FF211C6B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387748"/>
            <a:ext cx="5562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）有向连通图的判断条件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pic>
        <p:nvPicPr>
          <p:cNvPr id="47108" name="Picture 4" descr="Image result for æåå¾ æ¬§æåè·¯">
            <a:extLst>
              <a:ext uri="{FF2B5EF4-FFF2-40B4-BE49-F238E27FC236}">
                <a16:creationId xmlns:a16="http://schemas.microsoft.com/office/drawing/2014/main" id="{792F9040-2236-4547-9377-4982FD04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78092"/>
            <a:ext cx="3057797" cy="2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B875AA-55ED-4224-A4F6-EFCCA9A7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98" y="4285842"/>
            <a:ext cx="2857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61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8BA5A-6291-43BB-809E-F2504A7A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476672"/>
            <a:ext cx="4906888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混合图欧拉路问题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744DA-7166-4A7B-A6BC-FB3BE721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有的图不是单纯的有向图或无向图，而是两者的混合，同时存在有向边和无向边。</a:t>
            </a:r>
            <a:endParaRPr lang="en-US" altLang="zh-CN" dirty="0"/>
          </a:p>
          <a:p>
            <a:r>
              <a:rPr lang="zh-CN" altLang="en-US" dirty="0"/>
              <a:t>比较困难，需要用</a:t>
            </a:r>
            <a:r>
              <a:rPr lang="zh-CN" altLang="en-US" dirty="0">
                <a:solidFill>
                  <a:srgbClr val="FF0000"/>
                </a:solidFill>
              </a:rPr>
              <a:t>最大流</a:t>
            </a:r>
            <a:r>
              <a:rPr lang="zh-CN" altLang="en-US" dirty="0"/>
              <a:t>求解。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30CBEA-6658-4167-A02F-A5DFE41C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https://timgsa.baidu.com/timg?image&amp;quality=80&amp;size=b9999_10000&amp;sec=1557417543543&amp;di=a1d2ecd86f908659b76bbf1105e618eb&amp;imgtype=0&amp;src=http%3A%2F%2Fstatic.zhulong.com%2Fdatabase%2Fnews%2F2006%2F11%2F07%2F441244860.jpg">
            <a:extLst>
              <a:ext uri="{FF2B5EF4-FFF2-40B4-BE49-F238E27FC236}">
                <a16:creationId xmlns:a16="http://schemas.microsoft.com/office/drawing/2014/main" id="{977EBC7A-7609-4499-90F4-DC70573D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69"/>
            <a:ext cx="3106316" cy="1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C6D9A-6C3A-4BF1-9740-46B83F36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uva</a:t>
            </a:r>
            <a:r>
              <a:rPr lang="en-US" altLang="zh-CN" sz="3600" dirty="0">
                <a:solidFill>
                  <a:srgbClr val="0070C0"/>
                </a:solidFill>
              </a:rPr>
              <a:t> 10054 The Necklace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97F76-F94A-446E-958B-73E734975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个珠子。每个珠子有两种颜色，分布在珠子的两边。一共有</a:t>
            </a:r>
            <a:r>
              <a:rPr lang="en-US" altLang="zh-CN" dirty="0"/>
              <a:t>50</a:t>
            </a:r>
            <a:r>
              <a:rPr lang="zh-CN" altLang="en-US" dirty="0"/>
              <a:t>种不同的颜色。</a:t>
            </a:r>
            <a:endParaRPr lang="en-US" altLang="zh-CN" dirty="0"/>
          </a:p>
          <a:p>
            <a:r>
              <a:rPr lang="zh-CN" altLang="en-US" dirty="0"/>
              <a:t>把这些珠子串起来，要求两个相邻的珠子接触的那部分颜色相同。</a:t>
            </a:r>
            <a:endParaRPr lang="en-US" altLang="zh-CN" dirty="0"/>
          </a:p>
          <a:p>
            <a:r>
              <a:rPr lang="zh-CN" altLang="en-US" dirty="0"/>
              <a:t>问是否能连成一个珠串项链？如果能，打印一种连法。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00F2A8-2204-4395-B329-B6370DAD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7519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40BFA-453D-4000-807D-09B37F0C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这一题是典型的无向图求欧拉回路。</a:t>
            </a:r>
          </a:p>
          <a:p>
            <a:r>
              <a:rPr lang="zh-CN" altLang="en-US" dirty="0"/>
              <a:t>首先，判断所有的点是否为偶点，如果存在奇点，则没有欧拉回路；</a:t>
            </a:r>
            <a:endParaRPr lang="en-US" altLang="zh-CN" dirty="0"/>
          </a:p>
          <a:p>
            <a:r>
              <a:rPr lang="zh-CN" altLang="en-US" dirty="0"/>
              <a:t>其次，判断所给的图是否连通，不连通也不是欧拉回路。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12B943-EE3B-41A4-8BFC-06B49505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0760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6A64E-2378-40EB-823D-CB6F050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输出一个欧拉回路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22930-BA8D-4F20-AA67-F233F89F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对一个无向连通图做</a:t>
            </a:r>
            <a:r>
              <a:rPr lang="en-US" altLang="zh-CN" dirty="0"/>
              <a:t>DFS</a:t>
            </a:r>
            <a:r>
              <a:rPr lang="zh-CN" altLang="en-US" dirty="0"/>
              <a:t>，就输出了一个欧拉回路。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DA1CF7-B8DE-463C-B955-21DE5B69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2" name="Picture 4" descr="https://timgsa.baidu.com/timg?image&amp;quality=80&amp;size=b9999_10000&amp;sec=1557424919831&amp;di=7ac7fa42b12f182430b11b1248e552b0&amp;imgtype=0&amp;src=http%3A%2F%2Fs11.sinaimg.cn%2Fmiddle%2F9407ba86g7804f732b47a%26690">
            <a:extLst>
              <a:ext uri="{FF2B5EF4-FFF2-40B4-BE49-F238E27FC236}">
                <a16:creationId xmlns:a16="http://schemas.microsoft.com/office/drawing/2014/main" id="{56B76A2F-9A3E-4C2B-8586-8DD4528F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2546974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9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0723-D736-4165-AE4D-A8BA972FB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8779"/>
            <a:ext cx="8229600" cy="634082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与欧拉回路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8717BE-6F26-4EAE-9419-DB95F8B8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的结果是一个欧拉回路。</a:t>
            </a:r>
          </a:p>
        </p:txBody>
      </p:sp>
      <p:pic>
        <p:nvPicPr>
          <p:cNvPr id="5" name="Picture 2" descr="C:\Users\luo\AppData\Local\Temp\ksohtml5984\wps3.png">
            <a:extLst>
              <a:ext uri="{FF2B5EF4-FFF2-40B4-BE49-F238E27FC236}">
                <a16:creationId xmlns:a16="http://schemas.microsoft.com/office/drawing/2014/main" id="{0AFAF49B-312B-4DAA-B815-3F9939DE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436914" cy="28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1E7BFC-B17B-4445-B41C-E6EFC52788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9600" y="2647800"/>
              <a:ext cx="6522120" cy="3441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1E7BFC-B17B-4445-B41C-E6EFC5278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0240" y="2638440"/>
                <a:ext cx="6540840" cy="3460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A56C84B-73E1-4BC2-98DF-B6779292F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44"/>
    </mc:Choice>
    <mc:Fallback xmlns=""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18965-D107-4CE7-B7DF-15165E14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/>
          <a:lstStyle/>
          <a:p>
            <a:r>
              <a:rPr lang="zh-CN" altLang="en-US" dirty="0"/>
              <a:t>练习：其他欧拉回路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D0F37-2965-4CE2-9760-3A321E81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2000249"/>
            <a:ext cx="2119439" cy="3877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AEA5DF0-C481-44FD-A2E9-1189009359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5480" y="1765080"/>
              <a:ext cx="2654640" cy="4248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AEA5DF0-C481-44FD-A2E9-1189009359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120" y="1755720"/>
                <a:ext cx="2673360" cy="4267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7B29AECF-1C04-4635-BC21-591F9DE3C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78"/>
    </mc:Choice>
    <mc:Fallback xmlns="">
      <p:transition spd="slow" advTm="6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F101F-642D-421E-9F55-3F270CBC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树：一种特殊的图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7756-906E-461D-9F3B-95DC50F3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树，即连通无环图</a:t>
            </a:r>
            <a:endParaRPr lang="en-US" altLang="zh-CN" dirty="0"/>
          </a:p>
          <a:p>
            <a:r>
              <a:rPr lang="zh-CN" altLang="en-US" dirty="0"/>
              <a:t>树的结点从根开始，层层扩展子树，是一种层次关系，这种层次关系，保证了树上的结点不会出现环路。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138C93-1677-4626-95F8-95507A99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1756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5842" name="Picture 2" descr="https://timgsa.baidu.com/timg?image&amp;quality=80&amp;size=b9999_10000&amp;sec=1557415629105&amp;di=a3dd780c0983ea4aed89460c26e745ca&amp;imgtype=0&amp;src=http%3A%2F%2Fyzhtml01.book118.com%2F2016%2F11%2F17%2F10%2F43307477%2F13.files%2Ffile0001.jpeg">
            <a:extLst>
              <a:ext uri="{FF2B5EF4-FFF2-40B4-BE49-F238E27FC236}">
                <a16:creationId xmlns:a16="http://schemas.microsoft.com/office/drawing/2014/main" id="{F192150F-3BA8-4034-8917-DDFDB35E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3181"/>
            <a:ext cx="4286525" cy="2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25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78444-35B2-4B58-8A8D-AB084F4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非递归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输出欧拉回路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CC9A6-F431-4547-81FA-AEF6F101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递归常见的问题是爆栈，如果数据很大，就不能直接用递归，需要</a:t>
            </a:r>
            <a:r>
              <a:rPr lang="zh-CN" altLang="en-US" sz="2400" dirty="0">
                <a:solidFill>
                  <a:srgbClr val="FF0000"/>
                </a:solidFill>
              </a:rPr>
              <a:t>手工写栈</a:t>
            </a:r>
            <a:r>
              <a:rPr lang="zh-CN" altLang="en-US" sz="2400" dirty="0"/>
              <a:t>模拟递归。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poj</a:t>
            </a:r>
            <a:r>
              <a:rPr lang="en-US" altLang="zh-CN" sz="2400" dirty="0"/>
              <a:t> 1780 “code”</a:t>
            </a:r>
            <a:r>
              <a:rPr lang="zh-CN" altLang="en-US" sz="2400" dirty="0"/>
              <a:t>。输入数字位数</a:t>
            </a:r>
            <a:r>
              <a:rPr lang="en-US" altLang="zh-CN" sz="2400" dirty="0"/>
              <a:t>n</a:t>
            </a:r>
            <a:r>
              <a:rPr lang="zh-CN" altLang="en-US" sz="2400" dirty="0"/>
              <a:t>，输出一串数字，其中包含所有可能的</a:t>
            </a:r>
            <a:r>
              <a:rPr lang="en-US" altLang="zh-CN" sz="2400" dirty="0"/>
              <a:t>n</a:t>
            </a:r>
            <a:r>
              <a:rPr lang="zh-CN" altLang="en-US" sz="2400" dirty="0"/>
              <a:t>位数字序列，而且只包含一次；用字典序输出。</a:t>
            </a:r>
          </a:p>
          <a:p>
            <a:pPr marL="0" indent="0">
              <a:buNone/>
            </a:pPr>
            <a:r>
              <a:rPr lang="zh-CN" altLang="en-US" sz="2400" dirty="0"/>
              <a:t>分析：是欧拉回路问题。但是</a:t>
            </a:r>
            <a:r>
              <a:rPr lang="en-US" altLang="zh-CN" sz="2400" dirty="0"/>
              <a:t>n = 10</a:t>
            </a:r>
            <a:r>
              <a:rPr lang="en-US" altLang="zh-CN" sz="2400" baseline="30000" dirty="0"/>
              <a:t>6</a:t>
            </a:r>
            <a:r>
              <a:rPr lang="zh-CN" altLang="en-US" sz="2400" dirty="0"/>
              <a:t>，会爆栈。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hdu</a:t>
            </a:r>
            <a:r>
              <a:rPr lang="en-US" altLang="zh-CN" sz="2400" dirty="0"/>
              <a:t> 4850 “Wow! Such String!”</a:t>
            </a:r>
            <a:r>
              <a:rPr lang="zh-CN" altLang="en-US" sz="2400" dirty="0"/>
              <a:t>。用</a:t>
            </a:r>
            <a:r>
              <a:rPr lang="en-US" altLang="zh-CN" sz="2400" dirty="0"/>
              <a:t>26</a:t>
            </a:r>
            <a:r>
              <a:rPr lang="zh-CN" altLang="en-US" sz="2400" dirty="0"/>
              <a:t>个小写字母构造一个长度为</a:t>
            </a:r>
            <a:r>
              <a:rPr lang="en-US" altLang="zh-CN" sz="2400" dirty="0"/>
              <a:t>n</a:t>
            </a:r>
            <a:r>
              <a:rPr lang="zh-CN" altLang="en-US" sz="2400" dirty="0"/>
              <a:t>的串，其中任意长度为</a:t>
            </a:r>
            <a:r>
              <a:rPr lang="en-US" altLang="zh-CN" sz="2400" dirty="0"/>
              <a:t>4</a:t>
            </a:r>
            <a:r>
              <a:rPr lang="zh-CN" altLang="en-US" sz="2400" dirty="0"/>
              <a:t>的子串都不相同；</a:t>
            </a:r>
            <a:r>
              <a:rPr lang="en-US" altLang="zh-CN" sz="2400" dirty="0"/>
              <a:t>n ≤ 500000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分析：本题可能有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26</a:t>
            </a:r>
            <a:r>
              <a:rPr lang="zh-CN" altLang="en-US" sz="2400" dirty="0"/>
              <a:t>个子串。这一题有不同解法，如果用</a:t>
            </a:r>
            <a:r>
              <a:rPr lang="en-US" altLang="zh-CN" sz="2400" dirty="0"/>
              <a:t>DFS</a:t>
            </a:r>
            <a:r>
              <a:rPr lang="zh-CN" altLang="en-US" sz="2400" dirty="0"/>
              <a:t>的话，也容易爆栈。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644E9F-5BD2-43A4-9479-BFF89187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7585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437AB-3596-41AE-846E-768D5E8B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/>
              <a:t>const int 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=</a:t>
            </a:r>
            <a:r>
              <a:rPr lang="en-US" altLang="zh-CN" sz="3600" dirty="0">
                <a:solidFill>
                  <a:srgbClr val="FF0000"/>
                </a:solidFill>
              </a:rPr>
              <a:t>1e6</a:t>
            </a:r>
            <a:r>
              <a:rPr lang="en-US" altLang="zh-CN" sz="3600" dirty="0"/>
              <a:t>;</a:t>
            </a: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zh-CN" altLang="en-US" sz="3600" dirty="0"/>
              <a:t>定义栈：</a:t>
            </a:r>
            <a:r>
              <a:rPr lang="en-US" altLang="zh-CN" sz="3600" dirty="0"/>
              <a:t>int Stack[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];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入栈：</a:t>
            </a:r>
            <a:r>
              <a:rPr lang="en-US" altLang="zh-CN" sz="3600" dirty="0"/>
              <a:t>Stack[top++]=value;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出栈：</a:t>
            </a:r>
            <a:r>
              <a:rPr lang="en-US" altLang="zh-CN" sz="3600" dirty="0"/>
              <a:t>d=Stack[--top];</a:t>
            </a:r>
            <a:endParaRPr lang="zh-CN" altLang="en-US" sz="3600" dirty="0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362CE37-2A2F-4C70-81BE-263DF5541F4A}"/>
              </a:ext>
            </a:extLst>
          </p:cNvPr>
          <p:cNvSpPr/>
          <p:nvPr/>
        </p:nvSpPr>
        <p:spPr>
          <a:xfrm>
            <a:off x="6473428" y="3681471"/>
            <a:ext cx="2448272" cy="1656184"/>
          </a:xfrm>
          <a:prstGeom prst="wedgeRectCallout">
            <a:avLst>
              <a:gd name="adj1" fmla="val -111254"/>
              <a:gd name="adj2" fmla="val 6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</a:rPr>
              <a:t>Stack[0]</a:t>
            </a:r>
            <a:r>
              <a:rPr lang="zh-CN" altLang="en-US" sz="2400" dirty="0">
                <a:solidFill>
                  <a:srgbClr val="FF0000"/>
                </a:solidFill>
              </a:rPr>
              <a:t>：栈的最底层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Stack[top]</a:t>
            </a:r>
            <a:r>
              <a:rPr lang="zh-CN" altLang="en-US" sz="2400" dirty="0">
                <a:solidFill>
                  <a:srgbClr val="FF0000"/>
                </a:solidFill>
              </a:rPr>
              <a:t>：栈的最顶层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3DEBA1F-537A-46BD-AEC0-48EF5E9DA8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2203200"/>
              <a:ext cx="5817240" cy="3219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3DEBA1F-537A-46BD-AEC0-48EF5E9DA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960" y="2193840"/>
                <a:ext cx="5835960" cy="3238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EB57127-E51B-4DFE-B88C-D9BA42C53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21A891D-02AF-4267-AA6D-44D84AEA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56" y="477267"/>
            <a:ext cx="8229600" cy="850106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手工写栈</a:t>
            </a:r>
          </a:p>
        </p:txBody>
      </p:sp>
    </p:spTree>
    <p:extLst>
      <p:ext uri="{BB962C8B-B14F-4D97-AF65-F5344CB8AC3E}">
        <p14:creationId xmlns:p14="http://schemas.microsoft.com/office/powerpoint/2010/main" val="22136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68"/>
    </mc:Choice>
    <mc:Fallback xmlns=""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CDE7-616B-4885-B9EF-41BD1F73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无向图的连通性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C484A-83DF-4364-8B84-2194B2F3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525963"/>
          </a:xfrm>
        </p:spPr>
        <p:txBody>
          <a:bodyPr/>
          <a:lstStyle/>
          <a:p>
            <a:r>
              <a:rPr lang="zh-CN" altLang="en-US" sz="2800" dirty="0"/>
              <a:t>无向图中所有能互通的点，组成了一个“</a:t>
            </a:r>
            <a:r>
              <a:rPr lang="zh-CN" altLang="en-US" sz="2800" dirty="0">
                <a:solidFill>
                  <a:srgbClr val="0070C0"/>
                </a:solidFill>
              </a:rPr>
              <a:t>连通分量</a:t>
            </a:r>
            <a:r>
              <a:rPr lang="zh-CN" altLang="en-US" sz="2800" dirty="0"/>
              <a:t>”。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割点</a:t>
            </a:r>
            <a:r>
              <a:rPr lang="zh-CN" altLang="en-US" sz="2800" dirty="0"/>
              <a:t>（</a:t>
            </a:r>
            <a:r>
              <a:rPr lang="en-US" altLang="zh-CN" sz="2800" dirty="0"/>
              <a:t>Cut vertex</a:t>
            </a:r>
            <a:r>
              <a:rPr lang="zh-CN" altLang="en-US" sz="2800" dirty="0"/>
              <a:t>）：在一个连通分量中，有一些关键的点，如果删除它，会把这个连通分量分成两个或更多。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割边</a:t>
            </a:r>
            <a:r>
              <a:rPr lang="zh-CN" altLang="en-US" sz="2800" dirty="0"/>
              <a:t>（</a:t>
            </a:r>
            <a:r>
              <a:rPr lang="en-US" altLang="zh-CN" sz="2800" dirty="0"/>
              <a:t>Cut edge</a:t>
            </a:r>
            <a:r>
              <a:rPr lang="zh-CN" altLang="en-US" sz="2800" dirty="0"/>
              <a:t>，又称为桥，</a:t>
            </a:r>
            <a:r>
              <a:rPr lang="en-US" altLang="zh-CN" sz="2800" dirty="0"/>
              <a:t>bridge</a:t>
            </a:r>
            <a:r>
              <a:rPr lang="zh-CN" altLang="en-US" sz="2800" dirty="0"/>
              <a:t>）：在一个连通分量中，如果删除一个边，把这个连通分量分成了两个。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720C62-48E9-4066-904D-5DF4D8C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24408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9EC5-425B-4BFA-90F5-A140078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双连通问题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34A16-DC9D-499E-A07F-CAE2A9CE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b="1" dirty="0"/>
              <a:t>双连通</a:t>
            </a:r>
            <a:r>
              <a:rPr lang="zh-CN" altLang="en-US" sz="2800" dirty="0"/>
              <a:t>问题：如何实现一个没有割点和割边的图？</a:t>
            </a:r>
            <a:endParaRPr lang="en-US" altLang="zh-CN" sz="2800" dirty="0"/>
          </a:p>
          <a:p>
            <a:r>
              <a:rPr lang="zh-CN" altLang="en-US" sz="2800" dirty="0"/>
              <a:t>应用背景：例如计算机网络的可靠性问题，希望能在某些网络结点出故障的情况下，不影响整个网络的通畅。应该如何布置网络，才能不出现割点，并且部署的结点最少？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10DDD-B09C-4AC4-8AB0-660AF3FA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78" name="Picture 2" descr="https://timgsa.baidu.com/timg?image&amp;quality=80&amp;size=b9999_10000&amp;sec=1557425040121&amp;di=738a4bc8fc71bef06ae499ea3ed05e73&amp;imgtype=0&amp;src=http%3A%2F%2Fwww.h3c.com.cn%2Fres%2F201012%2F23%2F20101223_1139195_image005_705341_30008_0.png">
            <a:extLst>
              <a:ext uri="{FF2B5EF4-FFF2-40B4-BE49-F238E27FC236}">
                <a16:creationId xmlns:a16="http://schemas.microsoft.com/office/drawing/2014/main" id="{8B745145-D228-4A42-B841-0BDB78FF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92253"/>
            <a:ext cx="3457980" cy="2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61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48A6-F0E6-4C86-B15C-A9BD8795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一个无向连通图</a:t>
            </a:r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，有多少个割点？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C0352-5FD4-4E41-BA6C-2BFACA45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2622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暴力方法：删除每个点，然后用</a:t>
            </a:r>
            <a:r>
              <a:rPr lang="en-US" altLang="zh-CN" sz="2800" dirty="0"/>
              <a:t>DFS</a:t>
            </a:r>
            <a:r>
              <a:rPr lang="zh-CN" altLang="en-US" sz="2800" dirty="0"/>
              <a:t>求连通性，如果连通分量变多，那么就是割点。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O(V(V+E))</a:t>
            </a:r>
            <a:r>
              <a:rPr lang="zh-CN" altLang="en-US" sz="2800" dirty="0"/>
              <a:t>，不好。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DA3-AF22-45C3-A989-0D1A7E30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98102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CCF09-323B-4A3B-81F6-0C163A1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zh-CN" altLang="en-US" sz="2800" dirty="0"/>
              <a:t>在一个连通分量</a:t>
            </a:r>
            <a:r>
              <a:rPr lang="en-US" altLang="zh-CN" sz="2800" dirty="0"/>
              <a:t>G</a:t>
            </a:r>
            <a:r>
              <a:rPr lang="zh-CN" altLang="en-US" sz="2800" dirty="0"/>
              <a:t>中，对任意一个点</a:t>
            </a:r>
            <a:r>
              <a:rPr lang="en-US" altLang="zh-CN" sz="2800" dirty="0"/>
              <a:t>s</a:t>
            </a:r>
            <a:r>
              <a:rPr lang="zh-CN" altLang="en-US" sz="2800" dirty="0"/>
              <a:t>做</a:t>
            </a:r>
            <a:r>
              <a:rPr lang="en-US" altLang="zh-CN" sz="2800" dirty="0"/>
              <a:t>DFS</a:t>
            </a:r>
            <a:r>
              <a:rPr lang="zh-CN" altLang="en-US" sz="2800" dirty="0"/>
              <a:t>，能访问到所有点，产生一棵“深搜优先生成树”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的根结点</a:t>
            </a:r>
            <a:r>
              <a:rPr lang="en-US" altLang="zh-CN" sz="2800" dirty="0"/>
              <a:t>s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s</a:t>
            </a:r>
            <a:r>
              <a:rPr lang="zh-CN" altLang="en-US" sz="2800" dirty="0"/>
              <a:t>有</a:t>
            </a:r>
            <a:r>
              <a:rPr lang="en-US" altLang="zh-CN" sz="2800" dirty="0"/>
              <a:t>2</a:t>
            </a:r>
            <a:r>
              <a:rPr lang="zh-CN" altLang="en-US" sz="2800" dirty="0"/>
              <a:t>个或更多的子结点。</a:t>
            </a:r>
            <a:endParaRPr lang="en-US" altLang="zh-CN" sz="28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的非根结点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u</a:t>
            </a:r>
            <a:r>
              <a:rPr lang="zh-CN" altLang="en-US" sz="2800" dirty="0"/>
              <a:t>存在一个子结点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</a:t>
            </a:r>
            <a:r>
              <a:rPr lang="en-US" altLang="zh-CN" sz="2800" dirty="0"/>
              <a:t>v</a:t>
            </a:r>
            <a:r>
              <a:rPr lang="zh-CN" altLang="en-US" sz="2800" dirty="0"/>
              <a:t>及其后代都没有回退边连回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577316-48FA-400F-8DA7-6E259063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8071DE6-F788-45E2-9768-5EDDCF84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“深搜优先生成树”求割点</a:t>
            </a:r>
          </a:p>
        </p:txBody>
      </p:sp>
    </p:spTree>
    <p:extLst>
      <p:ext uri="{BB962C8B-B14F-4D97-AF65-F5344CB8AC3E}">
        <p14:creationId xmlns:p14="http://schemas.microsoft.com/office/powerpoint/2010/main" val="1101615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0874"/>
            <a:ext cx="8229600" cy="2574109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的根结点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是割点，当前仅当</a:t>
            </a:r>
            <a:r>
              <a:rPr lang="en-US" altLang="zh-CN" sz="2400" dirty="0"/>
              <a:t>s</a:t>
            </a:r>
            <a:r>
              <a:rPr lang="zh-CN" altLang="en-US" sz="2400" dirty="0"/>
              <a:t>有</a:t>
            </a:r>
            <a:r>
              <a:rPr lang="en-US" altLang="zh-CN" sz="2400" dirty="0"/>
              <a:t>2</a:t>
            </a:r>
            <a:r>
              <a:rPr lang="zh-CN" altLang="en-US" sz="2400" dirty="0"/>
              <a:t>个或更多的子结点。</a:t>
            </a:r>
            <a:endParaRPr lang="en-US" altLang="zh-CN" sz="2400" dirty="0"/>
          </a:p>
          <a:p>
            <a:r>
              <a:rPr lang="zh-CN" altLang="en-US" sz="2400" dirty="0"/>
              <a:t>证明：如果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是割点，它会把图分成不相连的几部分，这几个部分都会生成子树；如果</a:t>
            </a:r>
            <a:r>
              <a:rPr lang="en-US" altLang="zh-CN" sz="2400" dirty="0"/>
              <a:t>s</a:t>
            </a:r>
            <a:r>
              <a:rPr lang="zh-CN" altLang="en-US" sz="2400" dirty="0"/>
              <a:t>不是割点，它只会连接一个子树。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a</a:t>
            </a:r>
            <a:r>
              <a:rPr lang="zh-CN" altLang="en-US" sz="2400" dirty="0"/>
              <a:t>的生成树，</a:t>
            </a:r>
            <a:r>
              <a:rPr lang="en-US" altLang="zh-CN" sz="2400" dirty="0"/>
              <a:t>a</a:t>
            </a:r>
            <a:r>
              <a:rPr lang="zh-CN" altLang="en-US" sz="2400" dirty="0"/>
              <a:t>点是割点，它有子结点</a:t>
            </a:r>
            <a:r>
              <a:rPr lang="en-US" altLang="zh-CN" sz="2400" dirty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46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的非根结点</a:t>
            </a:r>
            <a:r>
              <a:rPr lang="en-US" altLang="zh-CN" sz="2400" dirty="0"/>
              <a:t>u</a:t>
            </a:r>
            <a:r>
              <a:rPr lang="zh-CN" altLang="en-US" sz="2400" dirty="0"/>
              <a:t>是割点，当且仅当</a:t>
            </a:r>
            <a:r>
              <a:rPr lang="en-US" altLang="zh-CN" sz="2400" dirty="0"/>
              <a:t>u</a:t>
            </a:r>
            <a:r>
              <a:rPr lang="zh-CN" altLang="en-US" sz="2400" dirty="0"/>
              <a:t>存在一个子结点</a:t>
            </a:r>
            <a:r>
              <a:rPr lang="en-US" altLang="zh-CN" sz="2400" dirty="0"/>
              <a:t>v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及其后代都没有回退边连回</a:t>
            </a:r>
            <a:r>
              <a:rPr lang="en-US" altLang="zh-CN" sz="2400" dirty="0"/>
              <a:t>u</a:t>
            </a:r>
            <a:r>
              <a:rPr lang="zh-CN" altLang="en-US" sz="2400" dirty="0"/>
              <a:t>的祖先。</a:t>
            </a:r>
          </a:p>
          <a:p>
            <a:r>
              <a:rPr lang="zh-CN" altLang="en-US" sz="2400" dirty="0"/>
              <a:t>证明：</a:t>
            </a:r>
            <a:r>
              <a:rPr lang="zh-CN" altLang="en-US" sz="2800" dirty="0"/>
              <a:t>如果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是割点，它会把图分成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部分或更多，其中至少一个后代肯定没有通过其它边连回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的祖先，否则图就就不会被分开了。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35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2211"/>
            <a:ext cx="8229600" cy="1800200"/>
          </a:xfrm>
        </p:spPr>
        <p:txBody>
          <a:bodyPr/>
          <a:lstStyle/>
          <a:p>
            <a:r>
              <a:rPr lang="zh-CN" altLang="en-US" sz="2400" dirty="0"/>
              <a:t>例如右图中的</a:t>
            </a:r>
            <a:r>
              <a:rPr lang="en-US" altLang="zh-CN" sz="2400" dirty="0"/>
              <a:t>c</a:t>
            </a:r>
            <a:r>
              <a:rPr lang="zh-CN" altLang="en-US" sz="2400" dirty="0"/>
              <a:t>点，它的子结点只有一个</a:t>
            </a:r>
            <a:r>
              <a:rPr lang="en-US" altLang="zh-CN" sz="2400" dirty="0"/>
              <a:t>e</a:t>
            </a:r>
            <a:r>
              <a:rPr lang="zh-CN" altLang="en-US" sz="2400" dirty="0"/>
              <a:t>，而</a:t>
            </a:r>
            <a:r>
              <a:rPr lang="en-US" altLang="zh-CN" sz="2400" dirty="0"/>
              <a:t>e</a:t>
            </a:r>
            <a:r>
              <a:rPr lang="zh-CN" altLang="en-US" sz="2400" dirty="0"/>
              <a:t>后面有个子结点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有回退边连回了根结点</a:t>
            </a:r>
            <a:r>
              <a:rPr lang="en-US" altLang="zh-CN" sz="2400" dirty="0"/>
              <a:t>a</a:t>
            </a:r>
            <a:r>
              <a:rPr lang="zh-CN" altLang="en-US" sz="2400" dirty="0"/>
              <a:t>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en-US" altLang="zh-CN" sz="2400" dirty="0"/>
          </a:p>
          <a:p>
            <a:r>
              <a:rPr lang="zh-CN" altLang="en-US" sz="2400" dirty="0"/>
              <a:t>再看</a:t>
            </a:r>
            <a:r>
              <a:rPr lang="en-US" altLang="zh-CN" sz="2400" dirty="0"/>
              <a:t>e</a:t>
            </a:r>
            <a:r>
              <a:rPr lang="zh-CN" altLang="en-US" sz="2400" dirty="0"/>
              <a:t>点，有一个子结点</a:t>
            </a:r>
            <a:r>
              <a:rPr lang="en-US" altLang="zh-CN" sz="2400" dirty="0"/>
              <a:t>g</a:t>
            </a:r>
            <a:r>
              <a:rPr lang="zh-CN" altLang="en-US" sz="2400" dirty="0"/>
              <a:t>，没有回退边连回</a:t>
            </a:r>
            <a:r>
              <a:rPr lang="en-US" altLang="zh-CN" sz="2400" dirty="0"/>
              <a:t>e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e</a:t>
            </a:r>
            <a:r>
              <a:rPr lang="zh-CN" altLang="en-US" sz="2400" dirty="0"/>
              <a:t>是割点。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72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883A3-AE20-4589-A1BF-D1FAD204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编程实现定理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A97C1-5F36-4B45-A562-642C00F4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的一个直接后代是</a:t>
            </a:r>
            <a:r>
              <a:rPr lang="en-US" altLang="zh-CN" sz="2800" dirty="0"/>
              <a:t>v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num[u]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DFS</a:t>
            </a:r>
            <a:r>
              <a:rPr lang="zh-CN" altLang="en-US" sz="2800" dirty="0"/>
              <a:t>对每个点的访问顺序，</a:t>
            </a:r>
            <a:r>
              <a:rPr lang="en-US" altLang="zh-CN" sz="2800" dirty="0"/>
              <a:t>num</a:t>
            </a:r>
            <a:r>
              <a:rPr lang="zh-CN" altLang="en-US" sz="2800" dirty="0"/>
              <a:t>值随着递推深度增加而变大。</a:t>
            </a:r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low[v]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v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zh-CN" altLang="en-US" sz="2800" dirty="0"/>
              <a:t>的后代能连回到的祖先的</a:t>
            </a:r>
            <a:r>
              <a:rPr lang="en-US" altLang="zh-CN" sz="2800" dirty="0"/>
              <a:t>num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只要</a:t>
            </a:r>
            <a:r>
              <a:rPr lang="en-US" altLang="zh-CN" sz="2800" dirty="0"/>
              <a:t>low[v] ≥ num[u]</a:t>
            </a:r>
            <a:r>
              <a:rPr lang="zh-CN" altLang="en-US" sz="2800" dirty="0"/>
              <a:t>，就说明在</a:t>
            </a:r>
            <a:r>
              <a:rPr lang="en-US" altLang="zh-CN" sz="2800" dirty="0"/>
              <a:t>v</a:t>
            </a:r>
            <a:r>
              <a:rPr lang="zh-CN" altLang="en-US" sz="2800" dirty="0"/>
              <a:t>这个支路上，没有回退边连回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的祖先，最多退到</a:t>
            </a:r>
            <a:r>
              <a:rPr lang="en-US" altLang="zh-CN" sz="2800" dirty="0"/>
              <a:t>u</a:t>
            </a:r>
            <a:r>
              <a:rPr lang="zh-CN" altLang="en-US" sz="2800" dirty="0"/>
              <a:t>本身。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B3CAA3-7FAB-4209-8A3D-ECCC5543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3061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14F05-DA8C-49E6-BE14-46624A56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图的种类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29E04-26B7-485E-8835-3C33540B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）无向无权图，边没有权值、没有方向；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）有向无权图，边有方向、无权值；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）加权无向图，边有权值，但没有方向；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）加权有向图；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）有向无环图</a:t>
            </a:r>
            <a:r>
              <a:rPr lang="zh-CN" altLang="en-US" sz="2400" dirty="0"/>
              <a:t>（</a:t>
            </a:r>
            <a:r>
              <a:rPr lang="en-US" altLang="zh-CN" sz="2400" dirty="0"/>
              <a:t>Directed Acyclic Graph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DAG</a:t>
            </a:r>
            <a:r>
              <a:rPr lang="zh-CN" altLang="en-US" sz="2400" dirty="0"/>
              <a:t>）。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9BB251-EAC7-4EEC-BA20-5BAB568D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B5BACBD0-B8F7-4842-B509-32BA68E1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2108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2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03975-3F7C-4780-98BA-7BC3BD5E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363272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例：令</a:t>
            </a:r>
            <a:r>
              <a:rPr lang="en-US" altLang="zh-CN" sz="2800" dirty="0"/>
              <a:t>low[u]</a:t>
            </a:r>
            <a:r>
              <a:rPr lang="zh-CN" altLang="en-US" sz="2800" dirty="0"/>
              <a:t>的初始值等于</a:t>
            </a:r>
            <a:r>
              <a:rPr lang="en-US" altLang="zh-CN" sz="2800" dirty="0"/>
              <a:t>num[u]</a:t>
            </a:r>
            <a:r>
              <a:rPr lang="zh-CN" altLang="en-US" sz="2800" dirty="0"/>
              <a:t>，即连到自己。</a:t>
            </a:r>
            <a:endParaRPr lang="en-US" altLang="zh-CN" sz="2800" dirty="0"/>
          </a:p>
          <a:p>
            <a:r>
              <a:rPr lang="zh-CN" altLang="en-US" sz="2800" dirty="0"/>
              <a:t>左图没有回退边。</a:t>
            </a:r>
            <a:r>
              <a:rPr lang="en-US" altLang="zh-CN" sz="2800" dirty="0"/>
              <a:t>b</a:t>
            </a:r>
            <a:r>
              <a:rPr lang="zh-CN" altLang="en-US" sz="2800" dirty="0"/>
              <a:t>的后代是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low[c]=3</a:t>
            </a:r>
            <a:r>
              <a:rPr lang="zh-CN" altLang="en-US" sz="2800" dirty="0"/>
              <a:t>，</a:t>
            </a:r>
            <a:r>
              <a:rPr lang="en-US" altLang="zh-CN" sz="2800" dirty="0"/>
              <a:t>num[b]=2</a:t>
            </a:r>
            <a:r>
              <a:rPr lang="zh-CN" altLang="en-US" sz="2800" dirty="0"/>
              <a:t>，有</a:t>
            </a:r>
            <a:r>
              <a:rPr lang="en-US" altLang="zh-CN" sz="2800" dirty="0"/>
              <a:t>low[c] ≥ num[b]</a:t>
            </a:r>
            <a:r>
              <a:rPr lang="zh-CN" altLang="en-US" sz="2800" dirty="0"/>
              <a:t>，说明</a:t>
            </a:r>
            <a:r>
              <a:rPr lang="en-US" altLang="zh-CN" sz="2800" dirty="0"/>
              <a:t>b</a:t>
            </a:r>
            <a:r>
              <a:rPr lang="zh-CN" altLang="en-US" sz="2800" dirty="0"/>
              <a:t>的支路</a:t>
            </a:r>
            <a:r>
              <a:rPr lang="en-US" altLang="zh-CN" sz="2800" dirty="0"/>
              <a:t>c</a:t>
            </a:r>
            <a:r>
              <a:rPr lang="zh-CN" altLang="en-US" sz="2800" dirty="0"/>
              <a:t>上，没有回退边连回去，所以</a:t>
            </a:r>
            <a:r>
              <a:rPr lang="en-US" altLang="zh-CN" sz="2800" dirty="0"/>
              <a:t>b</a:t>
            </a:r>
            <a:r>
              <a:rPr lang="zh-CN" altLang="en-US" sz="2800" dirty="0"/>
              <a:t>是割点。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534C2-66C0-438A-9D01-A634600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>
            <a:extLst>
              <a:ext uri="{FF2B5EF4-FFF2-40B4-BE49-F238E27FC236}">
                <a16:creationId xmlns:a16="http://schemas.microsoft.com/office/drawing/2014/main" id="{DA5D84E1-D691-4A87-AD2D-509DCFA8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900414" cy="25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0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03975-3F7C-4780-98BA-7BC3BD5E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zh-CN" altLang="en-US" sz="2400" dirty="0"/>
              <a:t>在右图中，观察</a:t>
            </a:r>
            <a:r>
              <a:rPr lang="en-US" altLang="zh-CN" sz="2400" dirty="0"/>
              <a:t>low[]</a:t>
            </a:r>
            <a:r>
              <a:rPr lang="zh-CN" altLang="en-US" sz="2400" dirty="0"/>
              <a:t>是如何更新的。</a:t>
            </a:r>
            <a:endParaRPr lang="en-US" altLang="zh-CN" sz="2400" dirty="0"/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是递归最深处的点，它的</a:t>
            </a:r>
            <a:r>
              <a:rPr lang="en-US" altLang="zh-CN" sz="2400" dirty="0"/>
              <a:t>num[d] = 4</a:t>
            </a:r>
            <a:r>
              <a:rPr lang="zh-CN" altLang="en-US" sz="2400" dirty="0"/>
              <a:t>，它有回退边连到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low[d]</a:t>
            </a:r>
            <a:r>
              <a:rPr lang="zh-CN" altLang="en-US" sz="2400" dirty="0"/>
              <a:t>初始值是</a:t>
            </a:r>
            <a:r>
              <a:rPr lang="en-US" altLang="zh-CN" sz="2400" dirty="0"/>
              <a:t>4</a:t>
            </a:r>
            <a:r>
              <a:rPr lang="zh-CN" altLang="en-US" sz="2400" dirty="0"/>
              <a:t>，更新为：</a:t>
            </a:r>
            <a:r>
              <a:rPr lang="en-US" altLang="zh-CN" sz="2400" dirty="0"/>
              <a:t>low[d] = num[b] = 2</a:t>
            </a:r>
            <a:r>
              <a:rPr lang="zh-CN" altLang="en-US" sz="2400" dirty="0"/>
              <a:t>，表示有回退边到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d</a:t>
            </a:r>
            <a:r>
              <a:rPr lang="zh-CN" altLang="en-US" sz="2400" dirty="0"/>
              <a:t>递归回到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low[c]</a:t>
            </a:r>
            <a:r>
              <a:rPr lang="zh-CN" altLang="en-US" sz="2400" dirty="0"/>
              <a:t>更新为</a:t>
            </a:r>
            <a:r>
              <a:rPr lang="en-US" altLang="zh-CN" sz="2400" dirty="0"/>
              <a:t>low[c] = low[d] = 2</a:t>
            </a:r>
            <a:r>
              <a:rPr lang="zh-CN" altLang="en-US" sz="2400" dirty="0"/>
              <a:t>，表示</a:t>
            </a:r>
            <a:r>
              <a:rPr lang="en-US" altLang="zh-CN" sz="2400" dirty="0"/>
              <a:t>c</a:t>
            </a:r>
            <a:r>
              <a:rPr lang="zh-CN" altLang="en-US" sz="2400" dirty="0"/>
              <a:t>通过后代能回退到</a:t>
            </a:r>
            <a:r>
              <a:rPr lang="en-US" altLang="zh-CN" sz="2400" dirty="0"/>
              <a:t>b</a:t>
            </a:r>
            <a:r>
              <a:rPr lang="zh-CN" altLang="en-US" sz="2400" dirty="0"/>
              <a:t>。以上是</a:t>
            </a:r>
            <a:r>
              <a:rPr lang="en-US" altLang="zh-CN" sz="2400" dirty="0"/>
              <a:t>low[]</a:t>
            </a:r>
            <a:r>
              <a:rPr lang="zh-CN" altLang="en-US" sz="2400" dirty="0"/>
              <a:t>的更新过程。继续考察</a:t>
            </a:r>
            <a:r>
              <a:rPr lang="en-US" altLang="zh-CN" sz="2400" dirty="0"/>
              <a:t>c</a:t>
            </a:r>
            <a:r>
              <a:rPr lang="zh-CN" altLang="en-US" sz="2400" dirty="0"/>
              <a:t>：由于</a:t>
            </a:r>
            <a:r>
              <a:rPr lang="en-US" altLang="zh-CN" sz="2400" dirty="0"/>
              <a:t>low[d] = 2</a:t>
            </a:r>
            <a:r>
              <a:rPr lang="zh-CN" altLang="en-US" sz="2400" dirty="0"/>
              <a:t>，</a:t>
            </a:r>
            <a:r>
              <a:rPr lang="en-US" altLang="zh-CN" sz="2400" dirty="0"/>
              <a:t>num[c] = 3</a:t>
            </a:r>
            <a:r>
              <a:rPr lang="zh-CN" altLang="en-US" sz="2400" dirty="0"/>
              <a:t>，说明</a:t>
            </a:r>
            <a:r>
              <a:rPr lang="en-US" altLang="zh-CN" sz="2400" dirty="0"/>
              <a:t>c</a:t>
            </a:r>
            <a:r>
              <a:rPr lang="zh-CN" altLang="en-US" sz="2400" dirty="0"/>
              <a:t>的后代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有回退边连到了</a:t>
            </a:r>
            <a:r>
              <a:rPr lang="en-US" altLang="zh-CN" sz="2400" dirty="0"/>
              <a:t>c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534C2-66C0-438A-9D01-A634600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>
            <a:extLst>
              <a:ext uri="{FF2B5EF4-FFF2-40B4-BE49-F238E27FC236}">
                <a16:creationId xmlns:a16="http://schemas.microsoft.com/office/drawing/2014/main" id="{DA5D84E1-D691-4A87-AD2D-509DCFA8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7891"/>
            <a:ext cx="47704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10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D3C1E-8E31-4A15-B9D4-8D0BBA30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1144  network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2E932-BFCF-4DB7-88F2-74D8E1C0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输入一个无向图，求割点数量。</a:t>
            </a:r>
          </a:p>
          <a:p>
            <a:r>
              <a:rPr lang="zh-CN" altLang="en-US" sz="2400" dirty="0"/>
              <a:t>一个电话线公司正在建立一个电话线缆网络。他们用线缆连接了若干个地点，这些线是双向的，每个地点都有一个电话交换机。从每个地点都能通过线缆到达其他任意的地点，并不一定直接连接，可以通过若干个交换机来到达目的地。有时候某个地点供电出问题时，交换机会停止工作。工作人员意识到，除非这个地点是不可达的，否则它还会导致一些其它的地点不能互相通讯。称这个地点为关键点。工作人员想要写一个程序找到所有关键点的数量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5A4242-1F7A-4ED8-AA5A-03E0BF0F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122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DFECF-2660-45F3-9734-00781EC7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代码：用</a:t>
            </a:r>
            <a:r>
              <a:rPr lang="en-US" altLang="zh-CN" sz="2800" dirty="0"/>
              <a:t>int </a:t>
            </a:r>
            <a:r>
              <a:rPr lang="en-US" altLang="zh-CN" sz="2800" dirty="0" err="1"/>
              <a:t>dfn</a:t>
            </a:r>
            <a:r>
              <a:rPr lang="zh-CN" altLang="en-US" sz="2800" dirty="0"/>
              <a:t>记录进入递归的顺序（也称为时间戳），然后赋值给这个递归中点</a:t>
            </a:r>
            <a:r>
              <a:rPr lang="en-US" altLang="zh-CN" sz="2800" dirty="0"/>
              <a:t>u</a:t>
            </a:r>
            <a:r>
              <a:rPr lang="zh-CN" altLang="en-US" sz="2800" dirty="0"/>
              <a:t>的</a:t>
            </a:r>
            <a:r>
              <a:rPr lang="en-US" altLang="zh-CN" sz="2800" dirty="0"/>
              <a:t>num[u]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87FC2C-84AA-4F7A-A416-C3BB5FDE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A03951-6854-412E-B024-77E01CB9D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328411"/>
              </p:ext>
            </p:extLst>
          </p:nvPr>
        </p:nvGraphicFramePr>
        <p:xfrm>
          <a:off x="5220072" y="3501007"/>
          <a:ext cx="2088232" cy="12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包装程序外壳对象" showAsIcon="1" r:id="rId3" imgW="1494000" imgH="896760" progId="Package">
                  <p:embed/>
                </p:oleObj>
              </mc:Choice>
              <mc:Fallback>
                <p:oleObj name="包装程序外壳对象" showAsIcon="1" r:id="rId3" imgW="1494000" imgH="896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0072" y="3501007"/>
                        <a:ext cx="2088232" cy="12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552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92122-2B42-4194-B1F5-52804974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无向图：</a:t>
            </a:r>
            <a:r>
              <a:rPr lang="zh-CN" altLang="en-US" sz="3600" dirty="0">
                <a:solidFill>
                  <a:srgbClr val="0070C0"/>
                </a:solidFill>
              </a:rPr>
              <a:t>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1A81C-6A8C-4065-9185-40158F1A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在一个连通图中，选任意两点，如果它们之间至少存在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条“点不重复”的路径，称为</a:t>
            </a:r>
            <a:r>
              <a:rPr lang="zh-CN" altLang="en-US" sz="2800" dirty="0">
                <a:solidFill>
                  <a:srgbClr val="0070C0"/>
                </a:solidFill>
              </a:rPr>
              <a:t>点双连通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一个图中的点双连通极大子图称为“</a:t>
            </a:r>
            <a:r>
              <a:rPr lang="zh-CN" altLang="en-US" sz="2800" dirty="0">
                <a:solidFill>
                  <a:srgbClr val="FF0000"/>
                </a:solidFill>
              </a:rPr>
              <a:t>点双连通分量</a:t>
            </a:r>
            <a:r>
              <a:rPr lang="zh-CN" altLang="en-US" sz="2800" dirty="0"/>
              <a:t>”。</a:t>
            </a:r>
            <a:endParaRPr lang="en-US" altLang="zh-CN" sz="2800" dirty="0"/>
          </a:p>
          <a:p>
            <a:r>
              <a:rPr lang="zh-CN" altLang="en-US" sz="2800" dirty="0"/>
              <a:t>点双连通分量中去掉任意一个点，其它点仍然是连通的。</a:t>
            </a:r>
            <a:endParaRPr lang="en-US" altLang="zh-CN" sz="2800" dirty="0"/>
          </a:p>
          <a:p>
            <a:r>
              <a:rPr lang="zh-CN" altLang="en-US" sz="2800" dirty="0"/>
              <a:t>点双连通分量中没有割点。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AF1EA5-2B5B-44B9-8390-B663E8CD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45648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46C6D-84BF-4C8B-A60D-11D33FE7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800" dirty="0"/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边双连通分量</a:t>
            </a:r>
            <a:r>
              <a:rPr lang="zh-CN" altLang="en-US" sz="2800" dirty="0"/>
              <a:t>”，如果任意两点之间，至少存在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条“边不重复”的路径，称为“边双连通”。</a:t>
            </a:r>
            <a:endParaRPr lang="en-US" altLang="zh-CN" sz="2800" dirty="0"/>
          </a:p>
          <a:p>
            <a:r>
              <a:rPr lang="zh-CN" altLang="en-US" sz="2800" dirty="0"/>
              <a:t>边双连通图中，去掉任意一个边，图仍然是连通的。</a:t>
            </a:r>
            <a:endParaRPr lang="en-US" altLang="zh-CN" sz="2800" dirty="0"/>
          </a:p>
          <a:p>
            <a:r>
              <a:rPr lang="zh-CN" altLang="en-US" sz="2800" dirty="0"/>
              <a:t>边双连通图中没有割边。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3AED5B-DAAA-42AA-99E3-304CA880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https://timgsa.baidu.com/timg?image&amp;quality=80&amp;size=b9999_10000&amp;sec=1557425358305&amp;di=37022b689cd5a7c663649c367a3a388a&amp;imgtype=0&amp;src=http%3A%2F%2F5b0988e595225.cdn.sohucs.com%2Fq_70%2Cc_zoom%2Cw_640%2Fimages%2F20181122%2F3acdf8dcbcc6457cbe67cef9dbb8e9bc.jpeg">
            <a:extLst>
              <a:ext uri="{FF2B5EF4-FFF2-40B4-BE49-F238E27FC236}">
                <a16:creationId xmlns:a16="http://schemas.microsoft.com/office/drawing/2014/main" id="{148D0BDE-5D00-48ED-A744-F090A395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4551065" cy="25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32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805A3-64C8-43C8-AE57-4BA85840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计算点双连通分量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7E7D-D114-4055-A0EE-C0E0CEA6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中，有多少个点双连通分量？</a:t>
            </a:r>
          </a:p>
          <a:p>
            <a:r>
              <a:rPr lang="zh-CN" altLang="en-US" dirty="0"/>
              <a:t>求解点双连通分量和求割点密切相关。不同的点双连通分量最多只有一个公共点，即某一个割点；任意一个割点都是至少两个点双连通分量的公共点。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671593-0247-4719-A13D-92AB9559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4020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456C9-619B-4CF8-A8A3-41604B4D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CN" altLang="en-US" sz="2400" dirty="0"/>
              <a:t>用</a:t>
            </a:r>
            <a:r>
              <a:rPr lang="en-US" altLang="zh-CN" sz="2400" dirty="0"/>
              <a:t>DFS</a:t>
            </a:r>
            <a:r>
              <a:rPr lang="zh-CN" altLang="en-US" sz="2400" dirty="0"/>
              <a:t>进行割点计算，在找到一个割点的时候，已经完成了一次对某个极大点双连通子图的访问。</a:t>
            </a:r>
            <a:endParaRPr lang="en-US" altLang="zh-CN" sz="2400" dirty="0"/>
          </a:p>
          <a:p>
            <a:r>
              <a:rPr lang="zh-CN" altLang="en-US" sz="2400" dirty="0"/>
              <a:t>在进行</a:t>
            </a:r>
            <a:r>
              <a:rPr lang="en-US" altLang="zh-CN" sz="2400" dirty="0"/>
              <a:t>DFS</a:t>
            </a:r>
            <a:r>
              <a:rPr lang="zh-CN" altLang="en-US" sz="2400" dirty="0"/>
              <a:t>的过程中，把遍历过的点保存起来，就可以得到这个点双连通分量。</a:t>
            </a:r>
          </a:p>
          <a:p>
            <a:r>
              <a:rPr lang="en-US" altLang="zh-CN" sz="2400" dirty="0"/>
              <a:t>DFS</a:t>
            </a:r>
            <a:r>
              <a:rPr lang="zh-CN" altLang="en-US" sz="2400" dirty="0"/>
              <a:t>的访问过程用栈来保存是最合理的，所以，在求解割点的过程中，用一个栈保存遍历过的边，然后每当找到一个割点，即满足关系</a:t>
            </a:r>
            <a:r>
              <a:rPr lang="en-US" altLang="zh-CN" sz="2400" dirty="0"/>
              <a:t>low[v] &gt;= num[u]</a:t>
            </a:r>
            <a:r>
              <a:rPr lang="zh-CN" altLang="en-US" sz="2400" dirty="0"/>
              <a:t>的点</a:t>
            </a:r>
            <a:r>
              <a:rPr lang="en-US" altLang="zh-CN" sz="2400" dirty="0"/>
              <a:t>u</a:t>
            </a:r>
            <a:r>
              <a:rPr lang="zh-CN" altLang="en-US" sz="2400" dirty="0"/>
              <a:t>，就将栈里的边拿出来。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习题：</a:t>
            </a:r>
            <a:r>
              <a:rPr lang="en-US" altLang="zh-CN" sz="2400" dirty="0" err="1"/>
              <a:t>poj</a:t>
            </a:r>
            <a:r>
              <a:rPr lang="zh-CN" altLang="en-US" sz="2400" dirty="0"/>
              <a:t> </a:t>
            </a:r>
            <a:r>
              <a:rPr lang="en-US" altLang="zh-CN" sz="2400" dirty="0"/>
              <a:t>1523 “SPF” </a:t>
            </a:r>
            <a:r>
              <a:rPr lang="zh-CN" altLang="en-US" sz="2400" dirty="0"/>
              <a:t>，一个图中有多少个割点，每个割点能把网络分成几个点双连通分量。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C68AC-6578-4A49-B93E-7EC41AF2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45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43159-EB06-47DC-B7A5-C33DA0CA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计算边双连通分量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E2D61-868A-4812-91A3-9E4FA1DA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给定一个图</a:t>
            </a:r>
            <a:r>
              <a:rPr lang="en-US" altLang="zh-CN" sz="2800" dirty="0"/>
              <a:t>G</a:t>
            </a:r>
            <a:r>
              <a:rPr lang="zh-CN" altLang="en-US" sz="2800" dirty="0"/>
              <a:t>，它有多少个边双连通分量？</a:t>
            </a:r>
            <a:endParaRPr lang="en-US" altLang="zh-CN" sz="2800" dirty="0"/>
          </a:p>
          <a:p>
            <a:r>
              <a:rPr lang="zh-CN" altLang="en-US" sz="2800" dirty="0"/>
              <a:t>至少应该添加多少条边，才能使得任意两个边双连通分量之间都是双连通的，也就是图</a:t>
            </a:r>
            <a:r>
              <a:rPr lang="en-US" altLang="zh-CN" sz="2800" dirty="0"/>
              <a:t>G</a:t>
            </a:r>
            <a:r>
              <a:rPr lang="zh-CN" altLang="en-US" sz="2800" dirty="0"/>
              <a:t>是双连通的？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E994D2-09D8-4DBB-8DDF-4A787F0B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97407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E9AC3-8A1C-4C67-A16D-5E3DE099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“缩点”的技巧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96BE0-C17F-4299-98AF-3B55B799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）首先找出图</a:t>
            </a:r>
            <a:r>
              <a:rPr lang="en-US" altLang="zh-CN" sz="2800" dirty="0"/>
              <a:t>G</a:t>
            </a:r>
            <a:r>
              <a:rPr lang="zh-CN" altLang="en-US" sz="2800" dirty="0"/>
              <a:t>的所有边双连通分量。</a:t>
            </a:r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DFS</a:t>
            </a:r>
            <a:r>
              <a:rPr lang="zh-CN" altLang="en-US" sz="2400" dirty="0"/>
              <a:t>过程中，图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所有的点都生成一个</a:t>
            </a:r>
            <a:r>
              <a:rPr lang="en-US" altLang="zh-CN" sz="2400" dirty="0"/>
              <a:t>low</a:t>
            </a:r>
            <a:r>
              <a:rPr lang="zh-CN" altLang="en-US" sz="2400" dirty="0"/>
              <a:t>值，</a:t>
            </a:r>
            <a:r>
              <a:rPr lang="en-US" altLang="zh-CN" sz="2400" dirty="0"/>
              <a:t>low</a:t>
            </a:r>
            <a:r>
              <a:rPr lang="zh-CN" altLang="en-US" sz="2400" dirty="0"/>
              <a:t>值相同的点必定在同一个边双连通分量中。</a:t>
            </a:r>
            <a:r>
              <a:rPr lang="en-US" altLang="zh-CN" sz="2400" dirty="0"/>
              <a:t>DFS</a:t>
            </a:r>
            <a:r>
              <a:rPr lang="zh-CN" altLang="en-US" sz="2400" dirty="0"/>
              <a:t>结束后，有多少</a:t>
            </a:r>
            <a:r>
              <a:rPr lang="en-US" altLang="zh-CN" sz="2400" dirty="0"/>
              <a:t>low</a:t>
            </a:r>
            <a:r>
              <a:rPr lang="zh-CN" altLang="en-US" sz="2400" dirty="0"/>
              <a:t>值，就有多少个边双连通分量。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）把每一个边双连通分量都看做一个点，即把那些</a:t>
            </a:r>
            <a:r>
              <a:rPr lang="en-US" altLang="zh-CN" sz="2800" dirty="0"/>
              <a:t>low</a:t>
            </a:r>
            <a:r>
              <a:rPr lang="zh-CN" altLang="en-US" sz="2800" dirty="0"/>
              <a:t>值相同的点合并为一个“缩点”。这些缩点形成了一棵树。例如右图。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C6314C-F583-4B8A-8580-22CCB2D1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7751" y="6570390"/>
            <a:ext cx="2606249" cy="2876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2530" name="Picture 2" descr="C:\Users\luo\AppData\Local\Temp\ksohtml13332\wps3.png">
            <a:extLst>
              <a:ext uri="{FF2B5EF4-FFF2-40B4-BE49-F238E27FC236}">
                <a16:creationId xmlns:a16="http://schemas.microsoft.com/office/drawing/2014/main" id="{54019D0F-C5A4-418E-8B1E-55DCD484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4258"/>
            <a:ext cx="480053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2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C0B78-55DD-42D8-88D6-73CA2832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图算法的复杂度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CCDCC-04BE-4D6F-822D-5058EE30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和边的数量</a:t>
            </a:r>
            <a:r>
              <a:rPr lang="en-US" altLang="zh-CN" dirty="0"/>
              <a:t>E</a:t>
            </a:r>
            <a:r>
              <a:rPr lang="zh-CN" altLang="en-US" dirty="0"/>
              <a:t>、点的数量</a:t>
            </a:r>
            <a:r>
              <a:rPr lang="en-US" altLang="zh-CN" dirty="0"/>
              <a:t>V</a:t>
            </a:r>
            <a:r>
              <a:rPr lang="zh-CN" altLang="en-US" dirty="0"/>
              <a:t>相关。</a:t>
            </a:r>
            <a:endParaRPr lang="en-US" altLang="zh-CN" dirty="0"/>
          </a:p>
          <a:p>
            <a:pPr lvl="1"/>
            <a:r>
              <a:rPr lang="en-US" altLang="zh-CN" dirty="0"/>
              <a:t>O(V+E)</a:t>
            </a:r>
            <a:r>
              <a:rPr lang="zh-CN" altLang="en-US" dirty="0"/>
              <a:t>：几乎是图问题中能达到的最好程度。</a:t>
            </a:r>
            <a:endParaRPr lang="en-US" altLang="zh-CN" dirty="0"/>
          </a:p>
          <a:p>
            <a:pPr lvl="1"/>
            <a:r>
              <a:rPr lang="en-US" altLang="zh-CN" dirty="0"/>
              <a:t>O(</a:t>
            </a:r>
            <a:r>
              <a:rPr lang="en-US" altLang="zh-CN" dirty="0" err="1"/>
              <a:t>VlogE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ElogV</a:t>
            </a:r>
            <a:r>
              <a:rPr lang="en-US" altLang="zh-CN" dirty="0"/>
              <a:t>)</a:t>
            </a:r>
            <a:r>
              <a:rPr lang="zh-CN" altLang="en-US" dirty="0"/>
              <a:t>：很好的算法。</a:t>
            </a:r>
            <a:endParaRPr lang="en-US" altLang="zh-CN" dirty="0"/>
          </a:p>
          <a:p>
            <a:pPr lvl="1"/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O(E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或更高：不算是好的算法。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214F41-A35B-4BE1-A57A-8B0550AD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https://timgsa.baidu.com/timg?image&amp;quality=80&amp;size=b9999_10000&amp;sec=1557415878217&amp;di=79879c1309507bdbb0c620ca126bc113&amp;imgtype=0&amp;src=http%3A%2F%2Fpic.tomrrow.com%2F2016%2F05%2Fimage.png">
            <a:extLst>
              <a:ext uri="{FF2B5EF4-FFF2-40B4-BE49-F238E27FC236}">
                <a16:creationId xmlns:a16="http://schemas.microsoft.com/office/drawing/2014/main" id="{6F795C69-FEB1-43ED-AC74-1D185096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77072"/>
            <a:ext cx="4229675" cy="15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2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10D31-46C5-40CF-B1FD-3C5E9A36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48" y="620689"/>
            <a:ext cx="8229600" cy="25202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）问题被转化为：至少在缩点树上增加多少条边，能使这棵树变为一个边双连通图。容易推导出：至少增加的边数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（总度数为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的结点数 </a:t>
            </a:r>
            <a:r>
              <a:rPr lang="en-US" altLang="zh-CN" sz="2800" dirty="0"/>
              <a:t>+ 1</a:t>
            </a:r>
            <a:r>
              <a:rPr lang="zh-CN" altLang="en-US" sz="2800" dirty="0"/>
              <a:t>）</a:t>
            </a:r>
            <a:r>
              <a:rPr lang="en-US" altLang="zh-CN" sz="2800" dirty="0"/>
              <a:t>/ 2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例如右图有</a:t>
            </a:r>
            <a:r>
              <a:rPr lang="en-US" altLang="zh-CN" sz="2800" dirty="0"/>
              <a:t>2</a:t>
            </a:r>
            <a:r>
              <a:rPr lang="zh-CN" altLang="en-US" sz="2800" dirty="0"/>
              <a:t>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(2+1)/2 = 1</a:t>
            </a:r>
            <a:r>
              <a:rPr lang="zh-CN" altLang="en-US" sz="2800" dirty="0"/>
              <a:t>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DDA27D-D578-4CFF-86F9-7DDE0A89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3332\wps4.png">
            <a:extLst>
              <a:ext uri="{FF2B5EF4-FFF2-40B4-BE49-F238E27FC236}">
                <a16:creationId xmlns:a16="http://schemas.microsoft.com/office/drawing/2014/main" id="{35B0BF91-C425-4E35-B10C-FEA7F7EC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4979826" cy="19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99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8D9DD-9FA8-4ED6-B325-E4C94055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3352  Road Construction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66BBA1-E96C-4C62-985D-01320FA0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0256"/>
            <a:ext cx="8229600" cy="1265356"/>
          </a:xfrm>
        </p:spPr>
        <p:txBody>
          <a:bodyPr/>
          <a:lstStyle/>
          <a:p>
            <a:r>
              <a:rPr lang="zh-CN" altLang="en-US" sz="2800" dirty="0"/>
              <a:t>给定一个无向图</a:t>
            </a:r>
            <a:r>
              <a:rPr lang="en-US" altLang="zh-CN" sz="2800" dirty="0"/>
              <a:t>G</a:t>
            </a:r>
            <a:r>
              <a:rPr lang="zh-CN" altLang="en-US" sz="2800" dirty="0"/>
              <a:t>，图中没有重边。问添加几条边才能使无向图变成边双连通图。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0A7930-C0DB-485C-9DB1-6BCFB120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F6A497B-EBED-4197-8531-3AE9768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381374"/>
              </p:ext>
            </p:extLst>
          </p:nvPr>
        </p:nvGraphicFramePr>
        <p:xfrm>
          <a:off x="5272880" y="3717031"/>
          <a:ext cx="2107431" cy="126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包装程序外壳对象" showAsIcon="1" r:id="rId3" imgW="1494000" imgH="896760" progId="Package">
                  <p:embed/>
                </p:oleObj>
              </mc:Choice>
              <mc:Fallback>
                <p:oleObj name="包装程序外壳对象" showAsIcon="1" r:id="rId3" imgW="1494000" imgH="896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2880" y="3717031"/>
                        <a:ext cx="2107431" cy="126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624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893E6-CB3D-418C-B32E-8FDAA70C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C1AF-70E2-49A2-92DA-756F8BD5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0FA82C-CF76-4C8D-9078-77D68DC0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0593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D5086-BFE6-4B84-8E1D-E1B4E4D6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有向图的连通性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77F3C-8D60-4425-B53B-1CD9F16E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强连通</a:t>
            </a:r>
            <a:r>
              <a:rPr lang="zh-CN" altLang="en-US" sz="2800" dirty="0"/>
              <a:t>。</a:t>
            </a:r>
            <a:r>
              <a:rPr lang="zh-CN" altLang="en-US" sz="2400" dirty="0"/>
              <a:t>在有向图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中，如果两个点</a:t>
            </a:r>
            <a:r>
              <a:rPr lang="en-US" altLang="zh-CN" sz="2400" dirty="0"/>
              <a:t>u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是互相可达的，即从</a:t>
            </a:r>
            <a:r>
              <a:rPr lang="en-US" altLang="zh-CN" sz="2400" dirty="0"/>
              <a:t>u</a:t>
            </a:r>
            <a:r>
              <a:rPr lang="zh-CN" altLang="en-US" sz="2400" dirty="0"/>
              <a:t>出发可以到达</a:t>
            </a:r>
            <a:r>
              <a:rPr lang="en-US" altLang="zh-CN" sz="2400" dirty="0"/>
              <a:t>v</a:t>
            </a:r>
            <a:r>
              <a:rPr lang="zh-CN" altLang="en-US" sz="2400" dirty="0"/>
              <a:t>，从</a:t>
            </a:r>
            <a:r>
              <a:rPr lang="en-US" altLang="zh-CN" sz="2400" dirty="0"/>
              <a:t>v</a:t>
            </a:r>
            <a:r>
              <a:rPr lang="zh-CN" altLang="en-US" sz="2400" dirty="0"/>
              <a:t>出发也能到达</a:t>
            </a:r>
            <a:r>
              <a:rPr lang="en-US" altLang="zh-CN" sz="2400" dirty="0"/>
              <a:t>u</a:t>
            </a:r>
            <a:r>
              <a:rPr lang="zh-CN" altLang="en-US" sz="2400" dirty="0"/>
              <a:t>，则称</a:t>
            </a:r>
            <a:r>
              <a:rPr lang="en-US" altLang="zh-CN" sz="2400" dirty="0"/>
              <a:t>u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是强连通的。如果</a:t>
            </a:r>
            <a:r>
              <a:rPr lang="en-US" altLang="zh-CN" sz="2400" dirty="0"/>
              <a:t>G</a:t>
            </a:r>
            <a:r>
              <a:rPr lang="zh-CN" altLang="en-US" sz="2400" dirty="0"/>
              <a:t>中任意</a:t>
            </a:r>
            <a:r>
              <a:rPr lang="en-US" altLang="zh-CN" sz="2400" dirty="0"/>
              <a:t>2</a:t>
            </a:r>
            <a:r>
              <a:rPr lang="zh-CN" altLang="en-US" sz="2400" dirty="0"/>
              <a:t>个点都是互相可达的，称</a:t>
            </a:r>
            <a:r>
              <a:rPr lang="en-US" altLang="zh-CN" sz="2400" dirty="0"/>
              <a:t>G</a:t>
            </a:r>
            <a:r>
              <a:rPr lang="zh-CN" altLang="en-US" sz="2400" dirty="0"/>
              <a:t>是强连通图。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强连通分量</a:t>
            </a:r>
            <a:r>
              <a:rPr lang="zh-CN" altLang="en-US" sz="2800" b="1" dirty="0"/>
              <a:t>。</a:t>
            </a:r>
            <a:r>
              <a:rPr lang="zh-CN" altLang="en-US" sz="2400" dirty="0"/>
              <a:t>如果一个有向图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不是强连通图，那么可以把它分成多个子图，其中每个子图的内部是强连通的，而且这些子图已经扩展到最大，不能与子图外的任意点强连通。称这样的一个“极大强连通”子图是</a:t>
            </a:r>
            <a:r>
              <a:rPr lang="en-US" altLang="zh-CN" sz="2400" dirty="0"/>
              <a:t>G</a:t>
            </a:r>
            <a:r>
              <a:rPr lang="zh-CN" altLang="en-US" sz="2400" dirty="0"/>
              <a:t>的一个强连通分量（</a:t>
            </a:r>
            <a:r>
              <a:rPr lang="en-US" altLang="zh-CN" sz="2400" dirty="0"/>
              <a:t>Strongly Connected Component</a:t>
            </a:r>
            <a:r>
              <a:rPr lang="zh-CN" altLang="en-US" sz="2400" dirty="0"/>
              <a:t>，</a:t>
            </a:r>
            <a:r>
              <a:rPr lang="en-US" altLang="zh-CN" sz="2400" dirty="0"/>
              <a:t>SCC</a:t>
            </a:r>
            <a:r>
              <a:rPr lang="zh-CN" altLang="en-US" sz="2400" dirty="0"/>
              <a:t>）。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1222E4-22CB-45ED-A847-32FFE8A2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93279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5AC99-3010-405F-B055-E72F9C84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中有多少个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9D2-4D21-4C31-9A04-CC2B0886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SCC</a:t>
            </a:r>
            <a:r>
              <a:rPr lang="zh-CN" altLang="en-US" sz="2800" dirty="0"/>
              <a:t>的特征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）出度和入度。一个点必须有出发的边，也有到达的边，才会与其它点强连通。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）把一个</a:t>
            </a:r>
            <a:r>
              <a:rPr lang="en-US" altLang="zh-CN" sz="2800" dirty="0"/>
              <a:t>SCC</a:t>
            </a:r>
            <a:r>
              <a:rPr lang="zh-CN" altLang="en-US" sz="2800" dirty="0"/>
              <a:t>从</a:t>
            </a:r>
            <a:r>
              <a:rPr lang="en-US" altLang="zh-CN" sz="2800" dirty="0"/>
              <a:t>G</a:t>
            </a:r>
            <a:r>
              <a:rPr lang="zh-CN" altLang="en-US" sz="2800" dirty="0"/>
              <a:t>中挖掉，不影响其它点的强连通性。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8B99BF-459F-4FAD-A4AC-A6E53318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https://timgsa.baidu.com/timg?image&amp;quality=80&amp;size=b9999_10000&amp;sec=1557425566729&amp;di=e307de92118dacf3fab8272917243c2d&amp;imgtype=0&amp;src=http%3A%2F%2Fpic.qjimage.com%2Fph147%2Fhigh%2Fph6838-p00375.jpg">
            <a:extLst>
              <a:ext uri="{FF2B5EF4-FFF2-40B4-BE49-F238E27FC236}">
                <a16:creationId xmlns:a16="http://schemas.microsoft.com/office/drawing/2014/main" id="{0C4DF2CA-8B78-4703-A136-52AA9200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5" y="4444801"/>
            <a:ext cx="3040633" cy="2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40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9F69C-BA8B-436B-B894-C95F3F96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C6CB3-5689-4EA9-A864-28A57C09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736304"/>
          </a:xfrm>
        </p:spPr>
        <p:txBody>
          <a:bodyPr/>
          <a:lstStyle/>
          <a:p>
            <a:r>
              <a:rPr lang="zh-CN" altLang="en-US" sz="2400" dirty="0"/>
              <a:t>每个</a:t>
            </a:r>
            <a:r>
              <a:rPr lang="en-US" altLang="zh-CN" sz="2400" dirty="0"/>
              <a:t>SCC</a:t>
            </a:r>
            <a:r>
              <a:rPr lang="zh-CN" altLang="en-US" sz="2400" dirty="0"/>
              <a:t>内部是强连通的；</a:t>
            </a:r>
            <a:endParaRPr lang="en-US" altLang="zh-CN" sz="2400" dirty="0"/>
          </a:p>
          <a:p>
            <a:r>
              <a:rPr lang="zh-CN" altLang="en-US" sz="2400" dirty="0"/>
              <a:t>两个</a:t>
            </a:r>
            <a:r>
              <a:rPr lang="en-US" altLang="zh-CN" sz="2400" dirty="0"/>
              <a:t>SCC</a:t>
            </a:r>
            <a:r>
              <a:rPr lang="zh-CN" altLang="en-US" sz="2400" dirty="0"/>
              <a:t>之间只有单向道路连接。</a:t>
            </a:r>
            <a:endParaRPr lang="en-US" altLang="zh-CN" sz="2400" dirty="0"/>
          </a:p>
          <a:p>
            <a:r>
              <a:rPr lang="zh-CN" altLang="en-US" sz="2400" dirty="0"/>
              <a:t>把每个</a:t>
            </a:r>
            <a:r>
              <a:rPr lang="en-US" altLang="zh-CN" sz="2400" dirty="0"/>
              <a:t>SCC</a:t>
            </a:r>
            <a:r>
              <a:rPr lang="zh-CN" altLang="en-US" sz="2400" dirty="0"/>
              <a:t>虚拟成一个点，所有这些虚拟点构成的虚拟图，是一个有向无环图</a:t>
            </a:r>
            <a:r>
              <a:rPr lang="en-US" altLang="zh-CN" sz="2400" dirty="0"/>
              <a:t>DAG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这个虚拟</a:t>
            </a:r>
            <a:r>
              <a:rPr lang="en-US" altLang="zh-CN" sz="2400" dirty="0"/>
              <a:t>DAG</a:t>
            </a:r>
            <a:r>
              <a:rPr lang="zh-CN" altLang="en-US" sz="2400" dirty="0"/>
              <a:t>图中的点与其它点都不是强连通的。</a:t>
            </a:r>
            <a:endParaRPr lang="en-US" altLang="zh-CN" sz="2400" dirty="0"/>
          </a:p>
          <a:p>
            <a:r>
              <a:rPr lang="en-US" altLang="zh-CN" sz="2400" dirty="0"/>
              <a:t>DAG</a:t>
            </a:r>
            <a:r>
              <a:rPr lang="zh-CN" altLang="en-US" sz="2400" dirty="0"/>
              <a:t>中的虚拟点的数量就是</a:t>
            </a:r>
            <a:r>
              <a:rPr lang="en-US" altLang="zh-CN" sz="2400" dirty="0">
                <a:solidFill>
                  <a:srgbClr val="FF0000"/>
                </a:solidFill>
              </a:rPr>
              <a:t>SCC</a:t>
            </a:r>
            <a:r>
              <a:rPr lang="zh-CN" altLang="en-US" sz="2400" dirty="0">
                <a:solidFill>
                  <a:srgbClr val="FF0000"/>
                </a:solidFill>
              </a:rPr>
              <a:t>的数量</a:t>
            </a:r>
            <a:r>
              <a:rPr lang="zh-CN" altLang="en-US" sz="24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683DAD-F4A6-4780-92A9-2BF9D000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3332\wps5.png">
            <a:extLst>
              <a:ext uri="{FF2B5EF4-FFF2-40B4-BE49-F238E27FC236}">
                <a16:creationId xmlns:a16="http://schemas.microsoft.com/office/drawing/2014/main" id="{26899DFC-3FAF-4507-8DC1-E4B0830C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" y="3710170"/>
            <a:ext cx="806076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11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A82C3-D4D1-4C4F-801E-18C129F6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暴力法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837DB-79FF-4902-947C-88CFC215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088232"/>
          </a:xfrm>
        </p:spPr>
        <p:txBody>
          <a:bodyPr/>
          <a:lstStyle/>
          <a:p>
            <a:r>
              <a:rPr lang="zh-CN" altLang="en-US" sz="2800" dirty="0"/>
              <a:t>对每个点求连通性，然后进行比较，那些互相连通的点就组成了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对每个点都进行</a:t>
            </a:r>
            <a:r>
              <a:rPr lang="en-US" altLang="zh-CN" sz="2800" dirty="0"/>
              <a:t>DFS</a:t>
            </a:r>
            <a:r>
              <a:rPr lang="zh-CN" altLang="en-US" sz="2800" dirty="0"/>
              <a:t>搜索找连通性。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B7ED0-ACCD-405C-9681-03E046F9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ABA7DA9B-9191-40A2-B830-1FD44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610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3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837DB-79FF-4902-947C-88CFC215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en-US" sz="2400" dirty="0"/>
              <a:t>分别从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点出发，可以到达：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e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e}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f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e, f}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最少的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是一个强连通分量，从图中挖掉它。</a:t>
            </a:r>
            <a:endParaRPr lang="en-US" altLang="zh-CN" sz="2400" dirty="0"/>
          </a:p>
          <a:p>
            <a:r>
              <a:rPr lang="zh-CN" altLang="en-US" sz="2400" dirty="0"/>
              <a:t>剩下最小的是</a:t>
            </a:r>
            <a:r>
              <a:rPr lang="en-US" altLang="zh-CN" sz="2400" dirty="0"/>
              <a:t>{e}</a:t>
            </a:r>
            <a:r>
              <a:rPr lang="zh-CN" altLang="en-US" sz="2400" dirty="0"/>
              <a:t>，再挖掉它。</a:t>
            </a:r>
            <a:endParaRPr lang="en-US" altLang="zh-CN" sz="2400" dirty="0"/>
          </a:p>
          <a:p>
            <a:r>
              <a:rPr lang="zh-CN" altLang="en-US" sz="2400" dirty="0"/>
              <a:t>最后是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得到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、</a:t>
            </a:r>
            <a:r>
              <a:rPr lang="en-US" altLang="zh-CN" sz="2400" dirty="0"/>
              <a:t>{e}</a:t>
            </a:r>
            <a:r>
              <a:rPr lang="zh-CN" altLang="en-US" sz="2400" dirty="0"/>
              <a:t>、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暴力法的复杂度：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+E)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B7ED0-ACCD-405C-9681-03E046F9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B62A07-7D54-4290-A382-52BEA2DF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4209475"/>
            <a:ext cx="6324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7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9C614-F3DC-4678-9034-9645731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的三种高效算法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03E0C-F2DA-4D08-9854-3FE81651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30110"/>
            <a:ext cx="7715200" cy="2332569"/>
          </a:xfrm>
        </p:spPr>
        <p:txBody>
          <a:bodyPr/>
          <a:lstStyle/>
          <a:p>
            <a:r>
              <a:rPr lang="en-US" altLang="zh-CN" sz="2800" dirty="0" err="1"/>
              <a:t>Kosaraju</a:t>
            </a:r>
            <a:endParaRPr lang="en-US" altLang="zh-CN" sz="2800" dirty="0"/>
          </a:p>
          <a:p>
            <a:r>
              <a:rPr lang="en-US" altLang="zh-CN" sz="2800" dirty="0" err="1"/>
              <a:t>Tarjan</a:t>
            </a:r>
            <a:endParaRPr lang="en-US" altLang="zh-CN" sz="2800" dirty="0"/>
          </a:p>
          <a:p>
            <a:r>
              <a:rPr lang="en-US" altLang="zh-CN" sz="2800" dirty="0" err="1"/>
              <a:t>Garbow</a:t>
            </a:r>
            <a:endParaRPr lang="en-US" altLang="zh-CN" sz="2800" dirty="0"/>
          </a:p>
          <a:p>
            <a:r>
              <a:rPr lang="zh-CN" altLang="en-US" sz="2800" dirty="0"/>
              <a:t>复杂度都是</a:t>
            </a:r>
            <a:r>
              <a:rPr lang="en-US" altLang="zh-CN" sz="2800" dirty="0"/>
              <a:t>O(V+E)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315650-5103-4402-8689-F3A78352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D7C181-0897-464D-99D8-930764DC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0" y="3740975"/>
            <a:ext cx="4570340" cy="2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1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CDE60-12FB-4FCE-A5F8-D82F92E0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altLang="zh-CN" sz="3200" dirty="0" err="1">
                <a:solidFill>
                  <a:srgbClr val="0070C0"/>
                </a:solidFill>
              </a:rPr>
              <a:t>Kosaraju</a:t>
            </a:r>
            <a:r>
              <a:rPr lang="zh-CN" altLang="en-US" sz="3200" dirty="0">
                <a:solidFill>
                  <a:srgbClr val="0070C0"/>
                </a:solidFill>
              </a:rPr>
              <a:t>算法：“反图” 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3124E-28E9-4F3A-9D24-D20DA0043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）一个有向图图</a:t>
            </a:r>
            <a:r>
              <a:rPr lang="en-US" altLang="zh-CN" sz="2400" dirty="0"/>
              <a:t>G</a:t>
            </a:r>
            <a:r>
              <a:rPr lang="zh-CN" altLang="en-US" sz="2400" dirty="0"/>
              <a:t>，把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所有的边反向，建立反图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不会改变原图</a:t>
            </a:r>
            <a:r>
              <a:rPr lang="en-US" altLang="zh-CN" sz="2400" dirty="0"/>
              <a:t>G</a:t>
            </a:r>
            <a:r>
              <a:rPr lang="zh-CN" altLang="en-US" sz="2400" dirty="0"/>
              <a:t>的强连通性。图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数量与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相同。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）对原图</a:t>
            </a:r>
            <a:r>
              <a:rPr lang="en-US" altLang="zh-CN" sz="2400" dirty="0"/>
              <a:t>G</a:t>
            </a:r>
            <a:r>
              <a:rPr lang="zh-CN" altLang="en-US" sz="2400" dirty="0"/>
              <a:t>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各做一次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，可以确定</a:t>
            </a:r>
            <a:r>
              <a:rPr lang="en-US" altLang="zh-CN" sz="2400" dirty="0"/>
              <a:t>SCC</a:t>
            </a:r>
            <a:r>
              <a:rPr lang="zh-CN" altLang="en-US" sz="2400" dirty="0"/>
              <a:t>数量。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3DE0F-B704-4EA2-869B-90FFFF12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744EA4-0AE1-4BD3-AB00-80AFD7C5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73016"/>
            <a:ext cx="5254377" cy="2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1BFF6-F34D-4EE8-B0A1-4335A4BA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28" y="548680"/>
            <a:ext cx="3610744" cy="56207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95D52-C5C7-4DB5-B2AD-9D19BCB6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能快速访问</a:t>
            </a:r>
            <a:r>
              <a:rPr lang="zh-CN" altLang="en-US" dirty="0"/>
              <a:t>：图的存储，能让程序很快定位结点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的边</a:t>
            </a:r>
            <a:r>
              <a:rPr lang="en-US" altLang="zh-CN" dirty="0"/>
              <a:t>(u, v)</a:t>
            </a:r>
            <a:r>
              <a:rPr lang="zh-CN" altLang="en-US" dirty="0"/>
              <a:t> 。</a:t>
            </a:r>
          </a:p>
          <a:p>
            <a:endParaRPr lang="en-US" altLang="zh-CN" dirty="0"/>
          </a:p>
          <a:p>
            <a:r>
              <a:rPr lang="zh-CN" altLang="en-US" dirty="0"/>
              <a:t>三种数据结构存图：</a:t>
            </a:r>
            <a:endParaRPr lang="en-US" altLang="zh-CN" dirty="0"/>
          </a:p>
          <a:p>
            <a:pPr lvl="1"/>
            <a:r>
              <a:rPr lang="zh-CN" altLang="en-US" sz="3200" dirty="0"/>
              <a:t>邻接矩阵</a:t>
            </a:r>
            <a:endParaRPr lang="en-US" altLang="zh-CN" sz="3200" dirty="0"/>
          </a:p>
          <a:p>
            <a:pPr lvl="1"/>
            <a:r>
              <a:rPr lang="zh-CN" altLang="en-US" sz="3200" dirty="0"/>
              <a:t>邻接表</a:t>
            </a:r>
            <a:endParaRPr lang="en-US" altLang="zh-CN" sz="3200" dirty="0"/>
          </a:p>
          <a:p>
            <a:pPr lvl="1"/>
            <a:r>
              <a:rPr lang="zh-CN" altLang="en-US" sz="3200" dirty="0"/>
              <a:t>链式前向星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CD9BD8-9125-40D0-9823-ECD58780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3392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C65EB-6801-4D86-91A6-D6654A00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321F0-A3EF-48EA-AD38-6FAC6069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292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G</a:t>
            </a:r>
            <a:r>
              <a:rPr lang="zh-CN" altLang="en-US" sz="2800" dirty="0"/>
              <a:t>上做一次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，标记点的先后顺序（拓扑排序）。</a:t>
            </a:r>
            <a:endParaRPr lang="en-US" altLang="zh-CN" sz="2800" dirty="0"/>
          </a:p>
          <a:p>
            <a:r>
              <a:rPr lang="en-US" altLang="zh-CN" sz="2800" dirty="0"/>
              <a:t>DFS</a:t>
            </a:r>
            <a:r>
              <a:rPr lang="zh-CN" altLang="en-US" sz="2800" dirty="0"/>
              <a:t>返回的结果是：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f</a:t>
            </a:r>
          </a:p>
          <a:p>
            <a:r>
              <a:rPr lang="zh-CN" altLang="en-US" sz="2800" dirty="0"/>
              <a:t>不管从哪个点开始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b="1" i="1" dirty="0"/>
              <a:t>f</a:t>
            </a:r>
            <a:r>
              <a:rPr lang="zh-CN" altLang="en-US" sz="2800" b="1" i="1" dirty="0"/>
              <a:t>的标记肯定最大</a:t>
            </a:r>
            <a:r>
              <a:rPr lang="zh-CN" altLang="en-US" sz="2800" dirty="0"/>
              <a:t>，这是拓扑排序的原理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149D8-2227-4336-ADCA-C6106C02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7DF4EA-0782-495F-AF2B-08BAC7B2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154156"/>
            <a:ext cx="3586361" cy="24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5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BBA2E-510A-4E3B-A838-9941723D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上，再做一次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，顺序从标记最大的点开始到最小的点。</a:t>
            </a:r>
            <a:endParaRPr lang="en-US" altLang="zh-CN" sz="2400" dirty="0"/>
          </a:p>
          <a:p>
            <a:r>
              <a:rPr lang="zh-CN" altLang="en-US" sz="2400" dirty="0"/>
              <a:t>首先是点</a:t>
            </a:r>
            <a:r>
              <a:rPr lang="en-US" altLang="zh-CN" sz="2400" dirty="0"/>
              <a:t>f</a:t>
            </a:r>
            <a:r>
              <a:rPr lang="zh-CN" altLang="en-US" sz="2400" dirty="0"/>
              <a:t>，记录所有它能到达的点，这些点组成了第一个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，图</a:t>
            </a:r>
            <a:r>
              <a:rPr lang="en-US" altLang="zh-CN" sz="2400" dirty="0"/>
              <a:t> (2)</a:t>
            </a:r>
            <a:r>
              <a:rPr lang="zh-CN" altLang="en-US" sz="2400" dirty="0"/>
              <a:t>中点</a:t>
            </a:r>
            <a:r>
              <a:rPr lang="en-US" altLang="zh-CN" sz="2400" dirty="0"/>
              <a:t>f</a:t>
            </a:r>
            <a:r>
              <a:rPr lang="zh-CN" altLang="en-US" sz="2400" dirty="0"/>
              <a:t>只能到达自己，这是第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f</a:t>
            </a:r>
            <a:r>
              <a:rPr lang="zh-CN" altLang="en-US" sz="2400" dirty="0"/>
              <a:t>，从剩下最大的点继续</a:t>
            </a:r>
            <a:r>
              <a:rPr lang="en-US" altLang="zh-CN" sz="2400" dirty="0"/>
              <a:t>DFS</a:t>
            </a:r>
            <a:r>
              <a:rPr lang="zh-CN" altLang="en-US" sz="2400" dirty="0"/>
              <a:t>，这次是点</a:t>
            </a:r>
            <a:r>
              <a:rPr lang="en-US" altLang="zh-CN" sz="2400" dirty="0"/>
              <a:t>e</a:t>
            </a:r>
            <a:r>
              <a:rPr lang="zh-CN" altLang="en-US" sz="2400" dirty="0"/>
              <a:t>，是第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最后从点</a:t>
            </a:r>
            <a:r>
              <a:rPr lang="en-US" altLang="zh-CN" sz="2400" dirty="0"/>
              <a:t>a</a:t>
            </a:r>
            <a:r>
              <a:rPr lang="zh-CN" altLang="en-US" sz="2400" dirty="0"/>
              <a:t>开始搜，返回</a:t>
            </a:r>
            <a:r>
              <a:rPr lang="en-US" altLang="zh-CN" sz="2400" dirty="0"/>
              <a:t>{c, d, b, a}</a:t>
            </a:r>
            <a:r>
              <a:rPr lang="zh-CN" altLang="en-US" sz="2400" dirty="0"/>
              <a:t>，这是第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0230A4-70F0-4B60-8D6D-F2284CAD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155181-5FC6-4F24-AAAB-CDA097AA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985759"/>
            <a:ext cx="7596336" cy="2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97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6CA22-41DE-4961-9A42-DBA0E3769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1269  </a:t>
            </a:r>
            <a:r>
              <a:rPr lang="zh-CN" altLang="en-US" sz="3600" dirty="0">
                <a:solidFill>
                  <a:srgbClr val="0070C0"/>
                </a:solidFill>
              </a:rPr>
              <a:t>迷宫城堡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0E2AC-FDFA-4E42-B6F7-9EAEEDAB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一个有向图，有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</a:t>
            </a:r>
            <a:r>
              <a:rPr lang="en-US" altLang="zh-CN" sz="2800" dirty="0"/>
              <a:t>(n &lt;= 10000)</a:t>
            </a:r>
            <a:r>
              <a:rPr lang="zh-CN" altLang="en-US" sz="2800" dirty="0"/>
              <a:t>和</a:t>
            </a:r>
            <a:r>
              <a:rPr lang="en-US" altLang="zh-CN" sz="2800" dirty="0"/>
              <a:t>m</a:t>
            </a:r>
            <a:r>
              <a:rPr lang="zh-CN" altLang="en-US" sz="2800" dirty="0"/>
              <a:t>条边</a:t>
            </a:r>
            <a:r>
              <a:rPr lang="en-US" altLang="zh-CN" sz="2800" dirty="0"/>
              <a:t>(m &lt;= 100000)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判断整个图是否强连通，如果是，输出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，否则输出</a:t>
            </a:r>
            <a:r>
              <a:rPr lang="en-US" altLang="zh-CN" sz="2800" dirty="0"/>
              <a:t>No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C2BAC-1963-42F5-9FD6-C2A3C848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2274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695BA-12D0-4026-8430-606CE02F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Tarjan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48667-E842-47F6-BAC0-DDA5B814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Kosaraju</a:t>
            </a:r>
            <a:r>
              <a:rPr lang="zh-CN" altLang="en-US" sz="2800" dirty="0"/>
              <a:t>算法，是从图中一个一个地把</a:t>
            </a:r>
            <a:r>
              <a:rPr lang="en-US" altLang="zh-CN" sz="2800" dirty="0"/>
              <a:t>SCC“</a:t>
            </a:r>
            <a:r>
              <a:rPr lang="zh-CN" altLang="en-US" sz="2800" dirty="0"/>
              <a:t>挖”出来。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算法能在一次</a:t>
            </a:r>
            <a:r>
              <a:rPr lang="en-US" altLang="zh-CN" sz="2800" dirty="0"/>
              <a:t>DFS</a:t>
            </a:r>
            <a:r>
              <a:rPr lang="zh-CN" altLang="en-US" sz="2800" dirty="0"/>
              <a:t>中，把所有点都按</a:t>
            </a:r>
            <a:r>
              <a:rPr lang="en-US" altLang="zh-CN" sz="2800" dirty="0"/>
              <a:t>SCC</a:t>
            </a:r>
            <a:r>
              <a:rPr lang="zh-CN" altLang="en-US" sz="2800" dirty="0"/>
              <a:t>分开。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3F6738-88F3-4A48-88D8-52155BCB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03860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CCC65-E8FA-422A-A72F-01CDD4F87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：一个</a:t>
            </a:r>
            <a:r>
              <a:rPr lang="en-US" altLang="zh-CN" dirty="0"/>
              <a:t>SCC</a:t>
            </a:r>
            <a:r>
              <a:rPr lang="zh-CN" altLang="en-US" dirty="0"/>
              <a:t>，从其中任何一个点出发，都至少有一条路径能绕回到自己。</a:t>
            </a:r>
            <a:endParaRPr lang="en-US" altLang="zh-CN" dirty="0"/>
          </a:p>
          <a:p>
            <a:r>
              <a:rPr lang="zh-CN" altLang="en-US" dirty="0"/>
              <a:t>无向图</a:t>
            </a:r>
            <a:r>
              <a:rPr lang="en-US" altLang="zh-CN" dirty="0"/>
              <a:t>DFS</a:t>
            </a:r>
            <a:r>
              <a:rPr lang="zh-CN" altLang="en-US" dirty="0"/>
              <a:t>中求割点的</a:t>
            </a:r>
            <a:r>
              <a:rPr lang="en-US" altLang="zh-CN" dirty="0"/>
              <a:t>low[]</a:t>
            </a:r>
            <a:r>
              <a:rPr lang="zh-CN" altLang="en-US" dirty="0"/>
              <a:t>和</a:t>
            </a:r>
            <a:r>
              <a:rPr lang="en-US" altLang="zh-CN" dirty="0"/>
              <a:t>num[]</a:t>
            </a:r>
            <a:r>
              <a:rPr lang="zh-CN" altLang="en-US" dirty="0"/>
              <a:t>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两者结合，就是</a:t>
            </a:r>
            <a:r>
              <a:rPr lang="en-US" altLang="zh-CN" dirty="0" err="1"/>
              <a:t>Tarjan</a:t>
            </a:r>
            <a:r>
              <a:rPr lang="zh-CN" altLang="en-US" dirty="0"/>
              <a:t>算法。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6BFB7F-065A-4577-B5DE-F36D4362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70124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035384-144F-4873-AEE2-19E1D037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159147"/>
            <a:ext cx="5904135" cy="308607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B80B0-DEF5-4613-BFCF-50B506DA3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1"/>
            <a:ext cx="8435280" cy="2520281"/>
          </a:xfrm>
        </p:spPr>
        <p:txBody>
          <a:bodyPr/>
          <a:lstStyle/>
          <a:p>
            <a:r>
              <a:rPr lang="zh-CN" altLang="en-US" sz="2800" dirty="0"/>
              <a:t>图中有三个</a:t>
            </a:r>
            <a:r>
              <a:rPr lang="en-US" altLang="zh-CN" sz="2800" dirty="0"/>
              <a:t>SCC</a:t>
            </a:r>
            <a:r>
              <a:rPr lang="zh-CN" altLang="en-US" sz="2800" dirty="0"/>
              <a:t>：</a:t>
            </a:r>
            <a:r>
              <a:rPr lang="en-US" altLang="zh-CN" sz="2800" dirty="0"/>
              <a:t>{a, b, d, c}</a:t>
            </a:r>
            <a:r>
              <a:rPr lang="zh-CN" altLang="en-US" sz="2800" dirty="0"/>
              <a:t>、</a:t>
            </a:r>
            <a:r>
              <a:rPr lang="en-US" altLang="zh-CN" sz="2800" dirty="0"/>
              <a:t>{e}</a:t>
            </a:r>
            <a:r>
              <a:rPr lang="zh-CN" altLang="en-US" sz="2800" dirty="0"/>
              <a:t>、</a:t>
            </a:r>
            <a:r>
              <a:rPr lang="en-US" altLang="zh-CN" sz="2800" dirty="0"/>
              <a:t>{f}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是原图，图</a:t>
            </a:r>
            <a:r>
              <a:rPr lang="en-US" altLang="zh-CN" sz="2800" dirty="0"/>
              <a:t>(2)</a:t>
            </a:r>
            <a:r>
              <a:rPr lang="zh-CN" altLang="en-US" sz="2800" dirty="0"/>
              <a:t>对它做</a:t>
            </a:r>
            <a:r>
              <a:rPr lang="en-US" altLang="zh-CN" sz="2800" dirty="0"/>
              <a:t>DFS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每个点左边的数字标记了</a:t>
            </a:r>
            <a:r>
              <a:rPr lang="en-US" altLang="zh-CN" sz="2800" dirty="0"/>
              <a:t>DFS</a:t>
            </a:r>
            <a:r>
              <a:rPr lang="zh-CN" altLang="en-US" sz="2800" dirty="0"/>
              <a:t>访问它的顺序，即</a:t>
            </a:r>
            <a:r>
              <a:rPr lang="en-US" altLang="zh-CN" sz="2800" dirty="0"/>
              <a:t>num[]</a:t>
            </a:r>
            <a:r>
              <a:rPr lang="zh-CN" altLang="en-US" sz="2800" dirty="0"/>
              <a:t>值；</a:t>
            </a:r>
            <a:endParaRPr lang="en-US" altLang="zh-CN" sz="2800" dirty="0"/>
          </a:p>
          <a:p>
            <a:r>
              <a:rPr lang="zh-CN" altLang="en-US" sz="2800" dirty="0"/>
              <a:t>右边划线数字是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值，即能返回到的最远祖先。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0AEA7A-64E2-42D4-8C60-E03CCA49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83256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67B9EF-123D-4C48-9902-F9B4B6F9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72" y="3189958"/>
            <a:ext cx="6192428" cy="323676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291C5-EEAA-4C1A-9CD2-539845AEA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2800" dirty="0"/>
              <a:t>图</a:t>
            </a:r>
            <a:r>
              <a:rPr lang="en-US" altLang="zh-CN" sz="2800" dirty="0"/>
              <a:t> (2)</a:t>
            </a:r>
            <a:r>
              <a:rPr lang="zh-CN" altLang="en-US" sz="2800" dirty="0"/>
              <a:t>的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值，有</a:t>
            </a:r>
            <a:r>
              <a:rPr lang="en-US" altLang="zh-CN" sz="2800" dirty="0"/>
              <a:t>3</a:t>
            </a:r>
            <a:r>
              <a:rPr lang="zh-CN" altLang="en-US" sz="2800" dirty="0"/>
              <a:t>部分：</a:t>
            </a:r>
            <a:endParaRPr lang="en-US" altLang="zh-CN" sz="2800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{a, b, d, c}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{f}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{e}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这就是三个</a:t>
            </a:r>
            <a:r>
              <a:rPr lang="en-US" altLang="zh-CN" sz="2800" dirty="0"/>
              <a:t>SCC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0B17CD-381A-421B-BD16-39920B96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973544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0FD7B-DC75-4933-9AB6-C0022376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每个点都有了自己的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值，相同</a:t>
            </a:r>
            <a:r>
              <a:rPr lang="en-US" altLang="zh-CN" sz="2800" dirty="0"/>
              <a:t>low</a:t>
            </a:r>
            <a:r>
              <a:rPr lang="zh-CN" altLang="en-US" sz="2800" dirty="0"/>
              <a:t>值的点属于一个</a:t>
            </a:r>
            <a:r>
              <a:rPr lang="en-US" altLang="zh-CN" sz="2800" dirty="0"/>
              <a:t>SCC</a:t>
            </a:r>
            <a:r>
              <a:rPr lang="zh-CN" altLang="en-US" sz="2800" dirty="0"/>
              <a:t>；只要再对所有点做一个查询，按</a:t>
            </a:r>
            <a:r>
              <a:rPr lang="en-US" altLang="zh-CN" sz="2800" dirty="0"/>
              <a:t>low</a:t>
            </a:r>
            <a:r>
              <a:rPr lang="zh-CN" altLang="en-US" sz="2800" dirty="0"/>
              <a:t>值分开就行了，其复杂度是</a:t>
            </a:r>
            <a:r>
              <a:rPr lang="en-US" altLang="zh-CN" sz="2800" dirty="0"/>
              <a:t>O(V)</a:t>
            </a:r>
            <a:r>
              <a:rPr lang="zh-CN" altLang="en-US" sz="2800" dirty="0"/>
              <a:t>。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更好的办法</a:t>
            </a:r>
            <a:r>
              <a:rPr lang="zh-CN" altLang="en-US" sz="2800" dirty="0"/>
              <a:t>：在</a:t>
            </a:r>
            <a:r>
              <a:rPr lang="en-US" altLang="zh-CN" sz="2800" dirty="0"/>
              <a:t>DFS</a:t>
            </a:r>
            <a:r>
              <a:rPr lang="zh-CN" altLang="en-US" sz="2800" dirty="0"/>
              <a:t>的同时，把点按</a:t>
            </a:r>
            <a:r>
              <a:rPr lang="en-US" altLang="zh-CN" sz="2800" dirty="0"/>
              <a:t>SCC</a:t>
            </a:r>
            <a:r>
              <a:rPr lang="zh-CN" altLang="en-US" sz="2800" dirty="0"/>
              <a:t>（有相同的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值）分开。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4BB434-DE2F-4D87-BBCC-85ACD439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0643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8A88C-D011-4193-8CA8-EC670CF8C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67240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。假设从</a:t>
            </a:r>
            <a:r>
              <a:rPr lang="en-US" altLang="zh-CN" sz="2400" dirty="0"/>
              <a:t>F</a:t>
            </a:r>
            <a:r>
              <a:rPr lang="zh-CN" altLang="en-US" sz="2400" dirty="0"/>
              <a:t>中的一个点开始</a:t>
            </a:r>
            <a:r>
              <a:rPr lang="en-US" altLang="zh-CN" sz="2400" dirty="0"/>
              <a:t>DFS</a:t>
            </a:r>
            <a:r>
              <a:rPr lang="zh-CN" altLang="en-US" sz="2400" dirty="0"/>
              <a:t>，最后会进入一个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）假设</a:t>
            </a:r>
            <a:r>
              <a:rPr lang="en-US" altLang="zh-CN" sz="2400" dirty="0"/>
              <a:t>DFS</a:t>
            </a:r>
            <a:r>
              <a:rPr lang="zh-CN" altLang="en-US" sz="2400" dirty="0"/>
              <a:t>过程是</a:t>
            </a:r>
            <a:r>
              <a:rPr lang="en-US" altLang="zh-CN" sz="2400" dirty="0"/>
              <a:t>F</a:t>
            </a:r>
            <a:r>
              <a:rPr lang="zh-CN" altLang="en-US" sz="2400" dirty="0"/>
              <a:t>→ </a:t>
            </a:r>
            <a:r>
              <a:rPr lang="en-US" altLang="zh-CN" sz="2400" dirty="0"/>
              <a:t>E </a:t>
            </a:r>
            <a:r>
              <a:rPr lang="zh-CN" altLang="en-US" sz="2400" dirty="0"/>
              <a:t>→ </a:t>
            </a:r>
            <a:r>
              <a:rPr lang="en-US" altLang="zh-CN" sz="2400" dirty="0"/>
              <a:t>A</a:t>
            </a:r>
            <a:r>
              <a:rPr lang="zh-CN" altLang="en-US" sz="2400" dirty="0"/>
              <a:t>，最后进入</a:t>
            </a:r>
            <a:r>
              <a:rPr lang="en-US" altLang="zh-CN" sz="2400" dirty="0"/>
              <a:t>A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A</a:t>
            </a:r>
            <a:r>
              <a:rPr lang="zh-CN" altLang="en-US" sz="2400" dirty="0"/>
              <a:t>中，将完成</a:t>
            </a:r>
            <a:r>
              <a:rPr lang="en-US" altLang="zh-CN" sz="2400" dirty="0"/>
              <a:t>A</a:t>
            </a:r>
            <a:r>
              <a:rPr lang="zh-CN" altLang="en-US" sz="2400" dirty="0"/>
              <a:t>内所有点的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过程，也就是说，最后的几步</a:t>
            </a:r>
            <a:r>
              <a:rPr lang="en-US" altLang="zh-CN" sz="2400" dirty="0"/>
              <a:t>DFS</a:t>
            </a:r>
            <a:r>
              <a:rPr lang="zh-CN" altLang="en-US" sz="2400" dirty="0"/>
              <a:t>会集中在</a:t>
            </a:r>
            <a:r>
              <a:rPr lang="en-US" altLang="zh-CN" sz="2400" dirty="0"/>
              <a:t>A</a:t>
            </a:r>
            <a:r>
              <a:rPr lang="zh-CN" altLang="en-US" sz="2400" dirty="0"/>
              <a:t>中的点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。这几个点会计算得到相同的</a:t>
            </a:r>
            <a:r>
              <a:rPr lang="en-US" altLang="zh-CN" sz="2400" dirty="0"/>
              <a:t>low</a:t>
            </a:r>
            <a:r>
              <a:rPr lang="zh-CN" altLang="en-US" sz="2400" dirty="0"/>
              <a:t>值，标记为一个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递归从</a:t>
            </a:r>
            <a:r>
              <a:rPr lang="en-US" altLang="zh-CN" sz="2400" dirty="0"/>
              <a:t>A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，并在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</a:t>
            </a:r>
            <a:r>
              <a:rPr lang="en-US" altLang="zh-CN" sz="2400" dirty="0"/>
              <a:t>E</a:t>
            </a:r>
            <a:r>
              <a:rPr lang="zh-CN" altLang="en-US" sz="2400" dirty="0"/>
              <a:t>内部点的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，在</a:t>
            </a:r>
            <a:r>
              <a:rPr lang="en-US" altLang="zh-CN" sz="2400" dirty="0"/>
              <a:t>F</a:t>
            </a:r>
            <a:r>
              <a:rPr lang="zh-CN" altLang="en-US" sz="2400" dirty="0"/>
              <a:t>内完成递归过程。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C66BF9-2DBE-4DF5-8320-CD551235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C:\Users\luo\AppData\Local\Temp\ksohtml13332\wps11.png">
            <a:extLst>
              <a:ext uri="{FF2B5EF4-FFF2-40B4-BE49-F238E27FC236}">
                <a16:creationId xmlns:a16="http://schemas.microsoft.com/office/drawing/2014/main" id="{6DAD7B1E-41A3-4910-96DE-154EC946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24288"/>
            <a:ext cx="3370236" cy="25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579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886C3-8041-4485-9451-5B636BF8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7931224" cy="4832449"/>
          </a:xfrm>
        </p:spPr>
        <p:txBody>
          <a:bodyPr/>
          <a:lstStyle/>
          <a:p>
            <a:r>
              <a:rPr lang="zh-CN" altLang="en-US" sz="2800" b="1" dirty="0"/>
              <a:t>用栈帮助处理</a:t>
            </a:r>
            <a:r>
              <a:rPr lang="zh-CN" altLang="en-US" sz="2800" dirty="0"/>
              <a:t>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）从</a:t>
            </a:r>
            <a:r>
              <a:rPr lang="en-US" altLang="zh-CN" sz="2400" dirty="0"/>
              <a:t>F</a:t>
            </a:r>
            <a:r>
              <a:rPr lang="zh-CN" altLang="en-US" sz="2400" dirty="0"/>
              <a:t>开始递归搜索，访问到的某些点进入栈；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E</a:t>
            </a:r>
            <a:r>
              <a:rPr lang="zh-CN" altLang="en-US" sz="2400" dirty="0"/>
              <a:t>中某些点进入栈；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</a:t>
            </a:r>
            <a:r>
              <a:rPr lang="en-US" altLang="zh-CN" sz="2400" dirty="0"/>
              <a:t>DFS</a:t>
            </a:r>
            <a:r>
              <a:rPr lang="zh-CN" altLang="en-US" sz="2400" dirty="0"/>
              <a:t>的最底层，</a:t>
            </a:r>
            <a:r>
              <a:rPr lang="en-US" altLang="zh-CN" sz="2400" dirty="0"/>
              <a:t>A</a:t>
            </a:r>
            <a:r>
              <a:rPr lang="zh-CN" altLang="en-US" sz="2400" dirty="0"/>
              <a:t>的所有点将被访问到，并进入栈，当前栈顶的几个元素就是</a:t>
            </a:r>
            <a:r>
              <a:rPr lang="en-US" altLang="zh-CN" sz="2400" dirty="0"/>
              <a:t>A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中完成所有点的搜索并且入栈，当前栈顶的几个元素就是</a:t>
            </a:r>
            <a:r>
              <a:rPr lang="en-US" altLang="zh-CN" sz="2400" dirty="0"/>
              <a:t>E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，完成</a:t>
            </a:r>
            <a:r>
              <a:rPr lang="en-US" altLang="zh-CN" sz="2400" dirty="0"/>
              <a:t>F</a:t>
            </a:r>
            <a:r>
              <a:rPr lang="zh-CN" altLang="en-US" sz="2400" dirty="0"/>
              <a:t>的所有点的搜索并且入栈，当前栈顶的几个元素就是</a:t>
            </a:r>
            <a:r>
              <a:rPr lang="en-US" altLang="zh-CN" sz="2400" dirty="0"/>
              <a:t>F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，并弹出栈。结束。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D8F630-5138-447E-AB71-13A8C8CD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C:\Users\luo\AppData\Local\Temp\ksohtml13332\wps11.png">
            <a:extLst>
              <a:ext uri="{FF2B5EF4-FFF2-40B4-BE49-F238E27FC236}">
                <a16:creationId xmlns:a16="http://schemas.microsoft.com/office/drawing/2014/main" id="{1F3D2E17-0CAB-4528-92DB-4051D56D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55" y="0"/>
            <a:ext cx="3043946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0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4B828-D648-4840-871B-8B0599C9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548680"/>
            <a:ext cx="4330824" cy="634082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1. </a:t>
            </a:r>
            <a:r>
              <a:rPr lang="zh-CN" altLang="en-US" sz="3600" dirty="0">
                <a:solidFill>
                  <a:srgbClr val="0070C0"/>
                </a:solidFill>
              </a:rPr>
              <a:t>邻接矩阵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1EFC1-6329-42EC-9729-A980E9DE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graph[NUM ][NUM 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 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!=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权值：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存结点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的边的权值。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graph[1][2] = 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graph[2][1] = 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等等。用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INF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之间无边。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50C4D4-7F43-4360-8FE8-B5E3374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642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4E280-45BB-469E-A974-0CB2786C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算法的复杂度也是</a:t>
            </a:r>
            <a:r>
              <a:rPr lang="en-US" altLang="zh-CN" sz="2800" dirty="0"/>
              <a:t>O(V+E)</a:t>
            </a:r>
            <a:r>
              <a:rPr lang="zh-CN" altLang="en-US" sz="2800" dirty="0"/>
              <a:t>，但是它只做了一次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，比</a:t>
            </a:r>
            <a:r>
              <a:rPr lang="en-US" altLang="zh-CN" sz="2800" dirty="0" err="1"/>
              <a:t>Kosaraju</a:t>
            </a:r>
            <a:r>
              <a:rPr lang="zh-CN" altLang="en-US" sz="2800" dirty="0"/>
              <a:t>算法快。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748AD7-35F1-4CF4-B8FE-E33064A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FAF6375-112D-4D6D-9A08-16329C097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294652"/>
              </p:ext>
            </p:extLst>
          </p:nvPr>
        </p:nvGraphicFramePr>
        <p:xfrm>
          <a:off x="5148064" y="3785393"/>
          <a:ext cx="3108185" cy="1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包装程序外壳对象" showAsIcon="1" r:id="rId3" imgW="2353320" imgH="896760" progId="Package">
                  <p:embed/>
                </p:oleObj>
              </mc:Choice>
              <mc:Fallback>
                <p:oleObj name="包装程序外壳对象" showAsIcon="1" r:id="rId3" imgW="2353320" imgH="896760" progId="Packag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DC48E7E-BA2F-4457-A7B4-25A9CA367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8064" y="3785393"/>
                        <a:ext cx="3108185" cy="118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64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A5035-5578-47F2-9707-81FE2DD5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42CB0-628D-47A3-9BFF-6ACF46D9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B77E01-ACDD-4909-A004-D15DD594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4577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Pages>0</Pages>
  <Words>6103</Words>
  <Characters>0</Characters>
  <Application>Microsoft Office PowerPoint</Application>
  <DocSecurity>0</DocSecurity>
  <PresentationFormat>全屏显示(4:3)</PresentationFormat>
  <Lines>0</Lines>
  <Paragraphs>490</Paragraphs>
  <Slides>91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98" baseType="lpstr">
      <vt:lpstr>Arial</vt:lpstr>
      <vt:lpstr>Calibri</vt:lpstr>
      <vt:lpstr>Times New Roman</vt:lpstr>
      <vt:lpstr>Wingdings</vt:lpstr>
      <vt:lpstr>默认设计模板</vt:lpstr>
      <vt:lpstr>Bitmap Image</vt:lpstr>
      <vt:lpstr>包装程序外壳对象</vt:lpstr>
      <vt:lpstr>算法竞赛入门到进阶</vt:lpstr>
      <vt:lpstr>第10章 图论（上）</vt:lpstr>
      <vt:lpstr>图的基本概念</vt:lpstr>
      <vt:lpstr>图的应用</vt:lpstr>
      <vt:lpstr>树：一种特殊的图</vt:lpstr>
      <vt:lpstr>图的种类</vt:lpstr>
      <vt:lpstr>图算法的复杂度</vt:lpstr>
      <vt:lpstr>图的存储</vt:lpstr>
      <vt:lpstr>1. 邻接矩阵</vt:lpstr>
      <vt:lpstr>优点和缺点</vt:lpstr>
      <vt:lpstr>2.邻接表</vt:lpstr>
      <vt:lpstr>用vector实现图的邻接表</vt:lpstr>
      <vt:lpstr>3. 链式前向星</vt:lpstr>
      <vt:lpstr>PowerPoint 演示文稿</vt:lpstr>
      <vt:lpstr>PowerPoint 演示文稿</vt:lpstr>
      <vt:lpstr>PowerPoint 演示文稿</vt:lpstr>
      <vt:lpstr>完整实现见SPFA程序： hdu2544spfa前向星.cpp</vt:lpstr>
      <vt:lpstr>优点和缺点</vt:lpstr>
      <vt:lpstr>图的遍历和连通性</vt:lpstr>
      <vt:lpstr>DFS一个图</vt:lpstr>
      <vt:lpstr>如何遍历非连通图？</vt:lpstr>
      <vt:lpstr>PowerPoint 演示文稿</vt:lpstr>
      <vt:lpstr>PowerPoint 演示文稿</vt:lpstr>
      <vt:lpstr>用DFS判断连通性</vt:lpstr>
      <vt:lpstr>PowerPoint 演示文稿</vt:lpstr>
      <vt:lpstr>拓扑排序</vt:lpstr>
      <vt:lpstr>PowerPoint 演示文稿</vt:lpstr>
      <vt:lpstr>拓扑排序：点的入度和出度</vt:lpstr>
      <vt:lpstr>基于BFS的拓扑排序</vt:lpstr>
      <vt:lpstr>PowerPoint 演示文稿</vt:lpstr>
      <vt:lpstr>PowerPoint 演示文稿</vt:lpstr>
      <vt:lpstr>基于DFS的拓扑排序</vt:lpstr>
      <vt:lpstr>PowerPoint 演示文稿</vt:lpstr>
      <vt:lpstr>技巧</vt:lpstr>
      <vt:lpstr>PowerPoint 演示文稿</vt:lpstr>
      <vt:lpstr>输出字典序最小的拓扑排序</vt:lpstr>
      <vt:lpstr>用BFS输出字典序拓扑排序</vt:lpstr>
      <vt:lpstr>PowerPoint 演示文稿</vt:lpstr>
      <vt:lpstr>PowerPoint 演示文稿</vt:lpstr>
      <vt:lpstr>欧拉路</vt:lpstr>
      <vt:lpstr>PowerPoint 演示文稿</vt:lpstr>
      <vt:lpstr>欧拉路和欧拉回路是否存在？</vt:lpstr>
      <vt:lpstr>（2）有向连通图的判断条件</vt:lpstr>
      <vt:lpstr>混合图欧拉路问题</vt:lpstr>
      <vt:lpstr>uva 10054 The Necklace</vt:lpstr>
      <vt:lpstr>PowerPoint 演示文稿</vt:lpstr>
      <vt:lpstr>输出一个欧拉回路</vt:lpstr>
      <vt:lpstr>DFS与欧拉回路</vt:lpstr>
      <vt:lpstr>PowerPoint 演示文稿</vt:lpstr>
      <vt:lpstr>非递归DFS输出欧拉回路</vt:lpstr>
      <vt:lpstr>手工写栈</vt:lpstr>
      <vt:lpstr>无向图的连通性</vt:lpstr>
      <vt:lpstr>双连通问题</vt:lpstr>
      <vt:lpstr>一个无向连通图G，有多少个割点？</vt:lpstr>
      <vt:lpstr>“深搜优先生成树”求割点</vt:lpstr>
      <vt:lpstr>PowerPoint 演示文稿</vt:lpstr>
      <vt:lpstr>PowerPoint 演示文稿</vt:lpstr>
      <vt:lpstr>PowerPoint 演示文稿</vt:lpstr>
      <vt:lpstr>编程实现定理2</vt:lpstr>
      <vt:lpstr>PowerPoint 演示文稿</vt:lpstr>
      <vt:lpstr>PowerPoint 演示文稿</vt:lpstr>
      <vt:lpstr>poj 1144  network</vt:lpstr>
      <vt:lpstr>PowerPoint 演示文稿</vt:lpstr>
      <vt:lpstr>无向图：双连通分量</vt:lpstr>
      <vt:lpstr>PowerPoint 演示文稿</vt:lpstr>
      <vt:lpstr>计算点双连通分量</vt:lpstr>
      <vt:lpstr>PowerPoint 演示文稿</vt:lpstr>
      <vt:lpstr>计算边双连通分量</vt:lpstr>
      <vt:lpstr>“缩点”的技巧</vt:lpstr>
      <vt:lpstr>PowerPoint 演示文稿</vt:lpstr>
      <vt:lpstr>poj 3352  Road Construction</vt:lpstr>
      <vt:lpstr>习题</vt:lpstr>
      <vt:lpstr>有向图的连通性</vt:lpstr>
      <vt:lpstr>G中有多少个SCC？</vt:lpstr>
      <vt:lpstr>思路</vt:lpstr>
      <vt:lpstr>暴力法</vt:lpstr>
      <vt:lpstr>PowerPoint 演示文稿</vt:lpstr>
      <vt:lpstr>求SCC的三种高效算法</vt:lpstr>
      <vt:lpstr>Kosaraju算法：“反图” 技术</vt:lpstr>
      <vt:lpstr>算法步骤</vt:lpstr>
      <vt:lpstr>PowerPoint 演示文稿</vt:lpstr>
      <vt:lpstr>hdu 1269  迷宫城堡</vt:lpstr>
      <vt:lpstr>Tarjan算法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罗 勇</cp:lastModifiedBy>
  <cp:revision>1621</cp:revision>
  <dcterms:created xsi:type="dcterms:W3CDTF">2012-02-15T09:22:01Z</dcterms:created>
  <dcterms:modified xsi:type="dcterms:W3CDTF">2019-05-09T15:46:02Z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